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media/image10.png" ContentType="image/png"/>
  <Override PartName="/ppt/media/image14.png" ContentType="image/png"/>
  <Override PartName="/ppt/media/image4.png" ContentType="image/png"/>
  <Override PartName="/ppt/media/image8.jpeg" ContentType="image/jpeg"/>
  <Override PartName="/ppt/media/image13.png" ContentType="image/png"/>
  <Override PartName="/ppt/media/image1.wmf" ContentType="image/x-wmf"/>
  <Override PartName="/ppt/media/image5.jpeg" ContentType="image/jpeg"/>
  <Override PartName="/ppt/media/image7.png" ContentType="image/png"/>
  <Override PartName="/ppt/media/image2.jpeg" ContentType="image/jpeg"/>
  <Override PartName="/ppt/media/image12.png" ContentType="image/png"/>
  <Override PartName="/ppt/media/image16.png" ContentType="image/png"/>
  <Override PartName="/ppt/media/image6.jpeg" ContentType="image/jpeg"/>
  <Override PartName="/ppt/media/image11.png" ContentType="image/png"/>
  <Override PartName="/ppt/media/image3.jpeg" ContentType="image/jpeg"/>
  <Override PartName="/ppt/media/image15.png" ContentType="image/png"/>
  <Override PartName="/ppt/media/image9.png" ContentType="image/png"/>
  <Override PartName="/ppt/slideLayouts/slideLayout14.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22.xml" ContentType="application/vnd.openxmlformats-officedocument.presentationml.slideLayout+xml"/>
  <Override PartName="/ppt/slideLayouts/slideLayout4.xml" ContentType="application/vnd.openxmlformats-officedocument.presentationml.slideLayout+xml"/>
  <Override PartName="/ppt/slideLayouts/slideLayout16.xml" ContentType="application/vnd.openxmlformats-officedocument.presentationml.slideLayout+xml"/>
  <Override PartName="/ppt/slideLayouts/slideLayout12.xml" ContentType="application/vnd.openxmlformats-officedocument.presentationml.slideLayout+xml"/>
  <Override PartName="/ppt/slideLayouts/slideLayout9.xml" ContentType="application/vnd.openxmlformats-officedocument.presentationml.slideLayout+xml"/>
  <Override PartName="/ppt/slideLayouts/slideLayout23.xml" ContentType="application/vnd.openxmlformats-officedocument.presentationml.slideLayout+xml"/>
  <Override PartName="/ppt/slideLayouts/slideLayout5.xml" ContentType="application/vnd.openxmlformats-officedocument.presentationml.slideLayout+xml"/>
  <Override PartName="/ppt/slideLayouts/slideLayout17.xml" ContentType="application/vnd.openxmlformats-officedocument.presentationml.slideLayout+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_rels/slideLayout3.xml.rels" ContentType="application/vnd.openxmlformats-package.relationships+xml"/>
  <Override PartName="/ppt/slideLayouts/_rels/slideLayout16.xml.rels" ContentType="application/vnd.openxmlformats-package.relationships+xml"/>
  <Override PartName="/ppt/slideLayouts/_rels/slideLayout15.xml.rels" ContentType="application/vnd.openxmlformats-package.relationships+xml"/>
  <Override PartName="/ppt/slideLayouts/_rels/slideLayout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xml.rels" ContentType="application/vnd.openxmlformats-package.relationships+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10.xml.rels" ContentType="application/vnd.openxmlformats-package.relationships+xml"/>
  <Override PartName="/ppt/slideLayouts/_rels/slideLayout24.xml.rels" ContentType="application/vnd.openxmlformats-package.relationships+xml"/>
  <Override PartName="/ppt/slideLayouts/_rels/slideLayout9.xml.rels" ContentType="application/vnd.openxmlformats-package.relationships+xml"/>
  <Override PartName="/ppt/slideLayouts/_rels/slideLayout23.xml.rels" ContentType="application/vnd.openxmlformats-package.relationships+xml"/>
  <Override PartName="/ppt/slideLayouts/_rels/slideLayout8.xml.rels" ContentType="application/vnd.openxmlformats-package.relationships+xml"/>
  <Override PartName="/ppt/slideLayouts/_rels/slideLayout19.xml.rels" ContentType="application/vnd.openxmlformats-package.relationships+xml"/>
  <Override PartName="/ppt/slideLayouts/_rels/slideLayout22.xml.rels" ContentType="application/vnd.openxmlformats-package.relationships+xml"/>
  <Override PartName="/ppt/slideLayouts/_rels/slideLayout7.xml.rels" ContentType="application/vnd.openxmlformats-package.relationships+xml"/>
  <Override PartName="/ppt/slideLayouts/_rels/slideLayout18.xml.rels" ContentType="application/vnd.openxmlformats-package.relationships+xml"/>
  <Override PartName="/ppt/slideLayouts/_rels/slideLayout5.xml.rels" ContentType="application/vnd.openxmlformats-package.relationships+xml"/>
  <Override PartName="/ppt/slideLayouts/_rels/slideLayout21.xml.rels" ContentType="application/vnd.openxmlformats-package.relationships+xml"/>
  <Override PartName="/ppt/slideLayouts/_rels/slideLayout6.xml.rels" ContentType="application/vnd.openxmlformats-package.relationships+xml"/>
  <Override PartName="/ppt/slideLayouts/_rels/slideLayout17.xml.rels" ContentType="application/vnd.openxmlformats-package.relationships+xml"/>
  <Override PartName="/ppt/slideLayouts/_rels/slideLayout4.xml.rels" ContentType="application/vnd.openxmlformats-package.relationships+xml"/>
  <Override PartName="/ppt/slideLayouts/_rels/slideLayout20.xml.rels" ContentType="application/vnd.openxmlformats-package.relationships+xml"/>
  <Override PartName="/ppt/slideLayouts/slideLayout24.xml" ContentType="application/vnd.openxmlformats-officedocument.presentationml.slideLayout+xml"/>
  <Override PartName="/ppt/slideLayouts/slideLayout6.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presentation.xml" ContentType="application/vnd.openxmlformats-officedocument.presentationml.presentation.main+xml"/>
  <Override PartName="/ppt/slides/slide14.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13.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_rels/slide3.xml.rels" ContentType="application/vnd.openxmlformats-package.relationships+xml"/>
  <Override PartName="/ppt/slides/_rels/slide13.xml.rels" ContentType="application/vnd.openxmlformats-package.relationships+xml"/>
  <Override PartName="/ppt/slides/_rels/slide2.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14.xml.rels" ContentType="application/vnd.openxmlformats-package.relationships+xml"/>
  <Override PartName="/ppt/slides/slide12.xml" ContentType="application/vnd.openxmlformats-officedocument.presentationml.slide+xml"/>
  <Override PartName="/ppt/slides/slide9.xml" ContentType="application/vnd.openxmlformats-officedocument.presentationml.slide+xml"/>
  <Override PartName="/ppt/slides/slide4.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3.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slideMasters/slideMaster1.xml" ContentType="application/vnd.openxmlformats-officedocument.presentationml.slideMaster+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4" name="PlaceHolder 2"/>
          <p:cNvSpPr>
            <a:spLocks noGrp="1"/>
          </p:cNvSpPr>
          <p:nvPr>
            <p:ph type="subTitle"/>
          </p:nvPr>
        </p:nvSpPr>
        <p:spPr>
          <a:xfrm>
            <a:off x="560880" y="1567080"/>
            <a:ext cx="8889120" cy="4385160"/>
          </a:xfrm>
          <a:prstGeom prst="rect">
            <a:avLst/>
          </a:prstGeom>
        </p:spPr>
        <p:txBody>
          <a:bodyPr anchor="ctr" bIns="0" lIns="0" rIns="0" tIns="0" wrap="none"/>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6" name="PlaceHolder 2"/>
          <p:cNvSpPr>
            <a:spLocks noGrp="1"/>
          </p:cNvSpPr>
          <p:nvPr>
            <p:ph type="body"/>
          </p:nvPr>
        </p:nvSpPr>
        <p:spPr>
          <a:xfrm>
            <a:off x="560880" y="1567080"/>
            <a:ext cx="8889120" cy="4385160"/>
          </a:xfrm>
          <a:prstGeom prst="rect">
            <a:avLst/>
          </a:prstGeom>
        </p:spPr>
        <p:txBody>
          <a:bodyPr bIns="0" lIns="0" rIns="0" tIns="0" wrap="none"/>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8" name="PlaceHolder 2"/>
          <p:cNvSpPr>
            <a:spLocks noGrp="1"/>
          </p:cNvSpPr>
          <p:nvPr>
            <p:ph type="body"/>
          </p:nvPr>
        </p:nvSpPr>
        <p:spPr>
          <a:xfrm>
            <a:off x="560880" y="1567080"/>
            <a:ext cx="4337640" cy="4385160"/>
          </a:xfrm>
          <a:prstGeom prst="rect">
            <a:avLst/>
          </a:prstGeom>
        </p:spPr>
        <p:txBody>
          <a:bodyPr bIns="0" lIns="0" rIns="0" tIns="0" wrap="none"/>
          <a:p>
            <a:endParaRPr/>
          </a:p>
        </p:txBody>
      </p:sp>
      <p:sp>
        <p:nvSpPr>
          <p:cNvPr id="9" name="PlaceHolder 3"/>
          <p:cNvSpPr>
            <a:spLocks noGrp="1"/>
          </p:cNvSpPr>
          <p:nvPr>
            <p:ph type="body"/>
          </p:nvPr>
        </p:nvSpPr>
        <p:spPr>
          <a:xfrm>
            <a:off x="5115600" y="1567080"/>
            <a:ext cx="4337640" cy="4385160"/>
          </a:xfrm>
          <a:prstGeom prst="rect">
            <a:avLst/>
          </a:prstGeom>
        </p:spPr>
        <p:txBody>
          <a:bodyPr bIns="0" lIns="0" rIns="0" tIns="0" wrap="none"/>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540000" y="282240"/>
            <a:ext cx="8910000" cy="5669640"/>
          </a:xfrm>
          <a:prstGeom prst="rect">
            <a:avLst/>
          </a:prstGeom>
        </p:spPr>
        <p:txBody>
          <a:bodyPr anchor="ctr" bIns="0" lIns="0" rIns="0" tIns="0" wrap="none"/>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13" name="PlaceHolder 2"/>
          <p:cNvSpPr>
            <a:spLocks noGrp="1"/>
          </p:cNvSpPr>
          <p:nvPr>
            <p:ph type="body"/>
          </p:nvPr>
        </p:nvSpPr>
        <p:spPr>
          <a:xfrm>
            <a:off x="560880" y="1567080"/>
            <a:ext cx="4337640" cy="2091600"/>
          </a:xfrm>
          <a:prstGeom prst="rect">
            <a:avLst/>
          </a:prstGeom>
        </p:spPr>
        <p:txBody>
          <a:bodyPr bIns="0" lIns="0" rIns="0" tIns="0" wrap="none"/>
          <a:p>
            <a:endParaRPr/>
          </a:p>
        </p:txBody>
      </p:sp>
      <p:sp>
        <p:nvSpPr>
          <p:cNvPr id="14" name="PlaceHolder 3"/>
          <p:cNvSpPr>
            <a:spLocks noGrp="1"/>
          </p:cNvSpPr>
          <p:nvPr>
            <p:ph type="body"/>
          </p:nvPr>
        </p:nvSpPr>
        <p:spPr>
          <a:xfrm>
            <a:off x="560880" y="3857040"/>
            <a:ext cx="4337640" cy="2091600"/>
          </a:xfrm>
          <a:prstGeom prst="rect">
            <a:avLst/>
          </a:prstGeom>
        </p:spPr>
        <p:txBody>
          <a:bodyPr bIns="0" lIns="0" rIns="0" tIns="0" wrap="none"/>
          <a:p>
            <a:endParaRPr/>
          </a:p>
        </p:txBody>
      </p:sp>
      <p:sp>
        <p:nvSpPr>
          <p:cNvPr id="15" name="PlaceHolder 4"/>
          <p:cNvSpPr>
            <a:spLocks noGrp="1"/>
          </p:cNvSpPr>
          <p:nvPr>
            <p:ph type="body"/>
          </p:nvPr>
        </p:nvSpPr>
        <p:spPr>
          <a:xfrm>
            <a:off x="5115600" y="1567080"/>
            <a:ext cx="4337640" cy="4385160"/>
          </a:xfrm>
          <a:prstGeom prst="rect">
            <a:avLst/>
          </a:prstGeom>
        </p:spPr>
        <p:txBody>
          <a:bodyPr bIns="0" lIns="0" rIns="0" tIns="0" wrap="none"/>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17" name="PlaceHolder 2"/>
          <p:cNvSpPr>
            <a:spLocks noGrp="1"/>
          </p:cNvSpPr>
          <p:nvPr>
            <p:ph type="body"/>
          </p:nvPr>
        </p:nvSpPr>
        <p:spPr>
          <a:xfrm>
            <a:off x="560880" y="1567080"/>
            <a:ext cx="4337640" cy="4385160"/>
          </a:xfrm>
          <a:prstGeom prst="rect">
            <a:avLst/>
          </a:prstGeom>
        </p:spPr>
        <p:txBody>
          <a:bodyPr bIns="0" lIns="0" rIns="0" tIns="0" wrap="none"/>
          <a:p>
            <a:endParaRPr/>
          </a:p>
        </p:txBody>
      </p:sp>
      <p:sp>
        <p:nvSpPr>
          <p:cNvPr id="18" name="PlaceHolder 3"/>
          <p:cNvSpPr>
            <a:spLocks noGrp="1"/>
          </p:cNvSpPr>
          <p:nvPr>
            <p:ph type="body"/>
          </p:nvPr>
        </p:nvSpPr>
        <p:spPr>
          <a:xfrm>
            <a:off x="5115600" y="1567080"/>
            <a:ext cx="4337640" cy="2091600"/>
          </a:xfrm>
          <a:prstGeom prst="rect">
            <a:avLst/>
          </a:prstGeom>
        </p:spPr>
        <p:txBody>
          <a:bodyPr bIns="0" lIns="0" rIns="0" tIns="0" wrap="none"/>
          <a:p>
            <a:endParaRPr/>
          </a:p>
        </p:txBody>
      </p:sp>
      <p:sp>
        <p:nvSpPr>
          <p:cNvPr id="19" name="PlaceHolder 4"/>
          <p:cNvSpPr>
            <a:spLocks noGrp="1"/>
          </p:cNvSpPr>
          <p:nvPr>
            <p:ph type="body"/>
          </p:nvPr>
        </p:nvSpPr>
        <p:spPr>
          <a:xfrm>
            <a:off x="5115600" y="3857040"/>
            <a:ext cx="4337640" cy="2091600"/>
          </a:xfrm>
          <a:prstGeom prst="rect">
            <a:avLst/>
          </a:prstGeom>
        </p:spPr>
        <p:txBody>
          <a:bodyPr bIns="0" lIns="0" rIns="0" tIns="0" wrap="none"/>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21" name="PlaceHolder 2"/>
          <p:cNvSpPr>
            <a:spLocks noGrp="1"/>
          </p:cNvSpPr>
          <p:nvPr>
            <p:ph type="body"/>
          </p:nvPr>
        </p:nvSpPr>
        <p:spPr>
          <a:xfrm>
            <a:off x="560880" y="1567080"/>
            <a:ext cx="4337640" cy="2091600"/>
          </a:xfrm>
          <a:prstGeom prst="rect">
            <a:avLst/>
          </a:prstGeom>
        </p:spPr>
        <p:txBody>
          <a:bodyPr bIns="0" lIns="0" rIns="0" tIns="0" wrap="none"/>
          <a:p>
            <a:endParaRPr/>
          </a:p>
        </p:txBody>
      </p:sp>
      <p:sp>
        <p:nvSpPr>
          <p:cNvPr id="22" name="PlaceHolder 3"/>
          <p:cNvSpPr>
            <a:spLocks noGrp="1"/>
          </p:cNvSpPr>
          <p:nvPr>
            <p:ph type="body"/>
          </p:nvPr>
        </p:nvSpPr>
        <p:spPr>
          <a:xfrm>
            <a:off x="5115600" y="1567080"/>
            <a:ext cx="4337640" cy="2091600"/>
          </a:xfrm>
          <a:prstGeom prst="rect">
            <a:avLst/>
          </a:prstGeom>
        </p:spPr>
        <p:txBody>
          <a:bodyPr bIns="0" lIns="0" rIns="0" tIns="0" wrap="none"/>
          <a:p>
            <a:endParaRPr/>
          </a:p>
        </p:txBody>
      </p:sp>
      <p:sp>
        <p:nvSpPr>
          <p:cNvPr id="23" name="PlaceHolder 4"/>
          <p:cNvSpPr>
            <a:spLocks noGrp="1"/>
          </p:cNvSpPr>
          <p:nvPr>
            <p:ph type="body"/>
          </p:nvPr>
        </p:nvSpPr>
        <p:spPr>
          <a:xfrm>
            <a:off x="560880" y="3857040"/>
            <a:ext cx="8888760" cy="2091600"/>
          </a:xfrm>
          <a:prstGeom prst="rect">
            <a:avLst/>
          </a:prstGeom>
        </p:spPr>
        <p:txBody>
          <a:bodyPr bIns="0" lIns="0" rIns="0" tIns="0" wrap="none"/>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25" name="PlaceHolder 2"/>
          <p:cNvSpPr>
            <a:spLocks noGrp="1"/>
          </p:cNvSpPr>
          <p:nvPr>
            <p:ph type="body"/>
          </p:nvPr>
        </p:nvSpPr>
        <p:spPr>
          <a:xfrm>
            <a:off x="560880" y="1567080"/>
            <a:ext cx="8889120" cy="2091600"/>
          </a:xfrm>
          <a:prstGeom prst="rect">
            <a:avLst/>
          </a:prstGeom>
        </p:spPr>
        <p:txBody>
          <a:bodyPr bIns="0" lIns="0" rIns="0" tIns="0" wrap="none"/>
          <a:p>
            <a:endParaRPr/>
          </a:p>
        </p:txBody>
      </p:sp>
      <p:sp>
        <p:nvSpPr>
          <p:cNvPr id="26" name="PlaceHolder 3"/>
          <p:cNvSpPr>
            <a:spLocks noGrp="1"/>
          </p:cNvSpPr>
          <p:nvPr>
            <p:ph type="body"/>
          </p:nvPr>
        </p:nvSpPr>
        <p:spPr>
          <a:xfrm>
            <a:off x="560880" y="3857040"/>
            <a:ext cx="8889120" cy="2091600"/>
          </a:xfrm>
          <a:prstGeom prst="rect">
            <a:avLst/>
          </a:prstGeom>
        </p:spPr>
        <p:txBody>
          <a:bodyPr bIns="0" lIns="0" rIns="0" tIns="0" wrap="none"/>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28" name="PlaceHolder 2"/>
          <p:cNvSpPr>
            <a:spLocks noGrp="1"/>
          </p:cNvSpPr>
          <p:nvPr>
            <p:ph type="body"/>
          </p:nvPr>
        </p:nvSpPr>
        <p:spPr>
          <a:xfrm>
            <a:off x="560880" y="1567080"/>
            <a:ext cx="4337640" cy="2091600"/>
          </a:xfrm>
          <a:prstGeom prst="rect">
            <a:avLst/>
          </a:prstGeom>
        </p:spPr>
        <p:txBody>
          <a:bodyPr bIns="0" lIns="0" rIns="0" tIns="0" wrap="none"/>
          <a:p>
            <a:endParaRPr/>
          </a:p>
        </p:txBody>
      </p:sp>
      <p:sp>
        <p:nvSpPr>
          <p:cNvPr id="29" name="PlaceHolder 3"/>
          <p:cNvSpPr>
            <a:spLocks noGrp="1"/>
          </p:cNvSpPr>
          <p:nvPr>
            <p:ph type="body"/>
          </p:nvPr>
        </p:nvSpPr>
        <p:spPr>
          <a:xfrm>
            <a:off x="5115600" y="1567080"/>
            <a:ext cx="4337640" cy="2091600"/>
          </a:xfrm>
          <a:prstGeom prst="rect">
            <a:avLst/>
          </a:prstGeom>
        </p:spPr>
        <p:txBody>
          <a:bodyPr bIns="0" lIns="0" rIns="0" tIns="0" wrap="none"/>
          <a:p>
            <a:endParaRPr/>
          </a:p>
        </p:txBody>
      </p:sp>
      <p:sp>
        <p:nvSpPr>
          <p:cNvPr id="30" name="PlaceHolder 4"/>
          <p:cNvSpPr>
            <a:spLocks noGrp="1"/>
          </p:cNvSpPr>
          <p:nvPr>
            <p:ph type="body"/>
          </p:nvPr>
        </p:nvSpPr>
        <p:spPr>
          <a:xfrm>
            <a:off x="5115600" y="3857040"/>
            <a:ext cx="4337640" cy="2091600"/>
          </a:xfrm>
          <a:prstGeom prst="rect">
            <a:avLst/>
          </a:prstGeom>
        </p:spPr>
        <p:txBody>
          <a:bodyPr bIns="0" lIns="0" rIns="0" tIns="0" wrap="none"/>
          <a:p>
            <a:endParaRPr/>
          </a:p>
        </p:txBody>
      </p:sp>
      <p:sp>
        <p:nvSpPr>
          <p:cNvPr id="31" name="PlaceHolder 5"/>
          <p:cNvSpPr>
            <a:spLocks noGrp="1"/>
          </p:cNvSpPr>
          <p:nvPr>
            <p:ph type="body"/>
          </p:nvPr>
        </p:nvSpPr>
        <p:spPr>
          <a:xfrm>
            <a:off x="560880" y="3857040"/>
            <a:ext cx="4337640" cy="2091600"/>
          </a:xfrm>
          <a:prstGeom prst="rect">
            <a:avLst/>
          </a:prstGeom>
        </p:spPr>
        <p:txBody>
          <a:bodyPr bIns="0" lIns="0" rIns="0" tIns="0" wrap="none"/>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33" name="PlaceHolder 2"/>
          <p:cNvSpPr>
            <a:spLocks noGrp="1"/>
          </p:cNvSpPr>
          <p:nvPr>
            <p:ph type="body"/>
          </p:nvPr>
        </p:nvSpPr>
        <p:spPr>
          <a:xfrm>
            <a:off x="560880" y="1567080"/>
            <a:ext cx="4337640" cy="2091600"/>
          </a:xfrm>
          <a:prstGeom prst="rect">
            <a:avLst/>
          </a:prstGeom>
        </p:spPr>
        <p:txBody>
          <a:bodyPr bIns="0" lIns="0" rIns="0" tIns="0" wrap="none"/>
          <a:p>
            <a:endParaRPr/>
          </a:p>
        </p:txBody>
      </p:sp>
      <p:sp>
        <p:nvSpPr>
          <p:cNvPr id="34" name="PlaceHolder 3"/>
          <p:cNvSpPr>
            <a:spLocks noGrp="1"/>
          </p:cNvSpPr>
          <p:nvPr>
            <p:ph type="body"/>
          </p:nvPr>
        </p:nvSpPr>
        <p:spPr>
          <a:xfrm>
            <a:off x="5115600" y="1567080"/>
            <a:ext cx="4337640" cy="2091600"/>
          </a:xfrm>
          <a:prstGeom prst="rect">
            <a:avLst/>
          </a:prstGeom>
        </p:spPr>
        <p:txBody>
          <a:bodyPr bIns="0" lIns="0" rIns="0" tIns="0" wrap="none"/>
          <a:p>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41"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42" name="PlaceHolder 2"/>
          <p:cNvSpPr>
            <a:spLocks noGrp="1"/>
          </p:cNvSpPr>
          <p:nvPr>
            <p:ph type="subTitle"/>
          </p:nvPr>
        </p:nvSpPr>
        <p:spPr>
          <a:xfrm>
            <a:off x="560880" y="1567080"/>
            <a:ext cx="8889120" cy="4385160"/>
          </a:xfrm>
          <a:prstGeom prst="rect">
            <a:avLst/>
          </a:prstGeom>
        </p:spPr>
        <p:txBody>
          <a:bodyPr anchor="ctr" bIns="0" lIns="0" rIns="0" tIns="0" wrap="none"/>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44" name="PlaceHolder 2"/>
          <p:cNvSpPr>
            <a:spLocks noGrp="1"/>
          </p:cNvSpPr>
          <p:nvPr>
            <p:ph type="body"/>
          </p:nvPr>
        </p:nvSpPr>
        <p:spPr>
          <a:xfrm>
            <a:off x="560880" y="1567080"/>
            <a:ext cx="8889120" cy="4385160"/>
          </a:xfrm>
          <a:prstGeom prst="rect">
            <a:avLst/>
          </a:prstGeom>
        </p:spPr>
        <p:txBody>
          <a:bodyPr bIns="0" lIns="0" rIns="0" tIns="0" wrap="none"/>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46" name="PlaceHolder 2"/>
          <p:cNvSpPr>
            <a:spLocks noGrp="1"/>
          </p:cNvSpPr>
          <p:nvPr>
            <p:ph type="body"/>
          </p:nvPr>
        </p:nvSpPr>
        <p:spPr>
          <a:xfrm>
            <a:off x="560880" y="1567080"/>
            <a:ext cx="4337640" cy="4385160"/>
          </a:xfrm>
          <a:prstGeom prst="rect">
            <a:avLst/>
          </a:prstGeom>
        </p:spPr>
        <p:txBody>
          <a:bodyPr bIns="0" lIns="0" rIns="0" tIns="0" wrap="none"/>
          <a:p>
            <a:endParaRPr/>
          </a:p>
        </p:txBody>
      </p:sp>
      <p:sp>
        <p:nvSpPr>
          <p:cNvPr id="47" name="PlaceHolder 3"/>
          <p:cNvSpPr>
            <a:spLocks noGrp="1"/>
          </p:cNvSpPr>
          <p:nvPr>
            <p:ph type="body"/>
          </p:nvPr>
        </p:nvSpPr>
        <p:spPr>
          <a:xfrm>
            <a:off x="5115600" y="1567080"/>
            <a:ext cx="4337640" cy="4385160"/>
          </a:xfrm>
          <a:prstGeom prst="rect">
            <a:avLst/>
          </a:prstGeom>
        </p:spPr>
        <p:txBody>
          <a:bodyPr bIns="0" lIns="0" rIns="0" tIns="0" wrap="none"/>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48"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49" name="PlaceHolder 1"/>
          <p:cNvSpPr>
            <a:spLocks noGrp="1"/>
          </p:cNvSpPr>
          <p:nvPr>
            <p:ph type="subTitle"/>
          </p:nvPr>
        </p:nvSpPr>
        <p:spPr>
          <a:xfrm>
            <a:off x="540000" y="282240"/>
            <a:ext cx="8910000" cy="5669640"/>
          </a:xfrm>
          <a:prstGeom prst="rect">
            <a:avLst/>
          </a:prstGeom>
        </p:spPr>
        <p:txBody>
          <a:bodyPr anchor="ctr" bIns="0" lIns="0" rIns="0" tIns="0" wrap="none"/>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51" name="PlaceHolder 2"/>
          <p:cNvSpPr>
            <a:spLocks noGrp="1"/>
          </p:cNvSpPr>
          <p:nvPr>
            <p:ph type="body"/>
          </p:nvPr>
        </p:nvSpPr>
        <p:spPr>
          <a:xfrm>
            <a:off x="560880" y="1567080"/>
            <a:ext cx="4337640" cy="2091600"/>
          </a:xfrm>
          <a:prstGeom prst="rect">
            <a:avLst/>
          </a:prstGeom>
        </p:spPr>
        <p:txBody>
          <a:bodyPr bIns="0" lIns="0" rIns="0" tIns="0" wrap="none"/>
          <a:p>
            <a:endParaRPr/>
          </a:p>
        </p:txBody>
      </p:sp>
      <p:sp>
        <p:nvSpPr>
          <p:cNvPr id="52" name="PlaceHolder 3"/>
          <p:cNvSpPr>
            <a:spLocks noGrp="1"/>
          </p:cNvSpPr>
          <p:nvPr>
            <p:ph type="body"/>
          </p:nvPr>
        </p:nvSpPr>
        <p:spPr>
          <a:xfrm>
            <a:off x="560880" y="3857040"/>
            <a:ext cx="4337640" cy="2091600"/>
          </a:xfrm>
          <a:prstGeom prst="rect">
            <a:avLst/>
          </a:prstGeom>
        </p:spPr>
        <p:txBody>
          <a:bodyPr bIns="0" lIns="0" rIns="0" tIns="0" wrap="none"/>
          <a:p>
            <a:endParaRPr/>
          </a:p>
        </p:txBody>
      </p:sp>
      <p:sp>
        <p:nvSpPr>
          <p:cNvPr id="53" name="PlaceHolder 4"/>
          <p:cNvSpPr>
            <a:spLocks noGrp="1"/>
          </p:cNvSpPr>
          <p:nvPr>
            <p:ph type="body"/>
          </p:nvPr>
        </p:nvSpPr>
        <p:spPr>
          <a:xfrm>
            <a:off x="5115600" y="1567080"/>
            <a:ext cx="4337640" cy="4385160"/>
          </a:xfrm>
          <a:prstGeom prst="rect">
            <a:avLst/>
          </a:prstGeom>
        </p:spPr>
        <p:txBody>
          <a:bodyPr bIns="0" lIns="0" rIns="0" tIns="0" wrap="none"/>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55" name="PlaceHolder 2"/>
          <p:cNvSpPr>
            <a:spLocks noGrp="1"/>
          </p:cNvSpPr>
          <p:nvPr>
            <p:ph type="body"/>
          </p:nvPr>
        </p:nvSpPr>
        <p:spPr>
          <a:xfrm>
            <a:off x="560880" y="1567080"/>
            <a:ext cx="4337640" cy="4385160"/>
          </a:xfrm>
          <a:prstGeom prst="rect">
            <a:avLst/>
          </a:prstGeom>
        </p:spPr>
        <p:txBody>
          <a:bodyPr bIns="0" lIns="0" rIns="0" tIns="0" wrap="none"/>
          <a:p>
            <a:endParaRPr/>
          </a:p>
        </p:txBody>
      </p:sp>
      <p:sp>
        <p:nvSpPr>
          <p:cNvPr id="56" name="PlaceHolder 3"/>
          <p:cNvSpPr>
            <a:spLocks noGrp="1"/>
          </p:cNvSpPr>
          <p:nvPr>
            <p:ph type="body"/>
          </p:nvPr>
        </p:nvSpPr>
        <p:spPr>
          <a:xfrm>
            <a:off x="5115600" y="1567080"/>
            <a:ext cx="4337640" cy="2091600"/>
          </a:xfrm>
          <a:prstGeom prst="rect">
            <a:avLst/>
          </a:prstGeom>
        </p:spPr>
        <p:txBody>
          <a:bodyPr bIns="0" lIns="0" rIns="0" tIns="0" wrap="none"/>
          <a:p>
            <a:endParaRPr/>
          </a:p>
        </p:txBody>
      </p:sp>
      <p:sp>
        <p:nvSpPr>
          <p:cNvPr id="57" name="PlaceHolder 4"/>
          <p:cNvSpPr>
            <a:spLocks noGrp="1"/>
          </p:cNvSpPr>
          <p:nvPr>
            <p:ph type="body"/>
          </p:nvPr>
        </p:nvSpPr>
        <p:spPr>
          <a:xfrm>
            <a:off x="5115600" y="3857040"/>
            <a:ext cx="4337640" cy="2091600"/>
          </a:xfrm>
          <a:prstGeom prst="rect">
            <a:avLst/>
          </a:prstGeom>
        </p:spPr>
        <p:txBody>
          <a:bodyPr bIns="0" lIns="0" rIns="0" tIns="0" wrap="none"/>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59" name="PlaceHolder 2"/>
          <p:cNvSpPr>
            <a:spLocks noGrp="1"/>
          </p:cNvSpPr>
          <p:nvPr>
            <p:ph type="body"/>
          </p:nvPr>
        </p:nvSpPr>
        <p:spPr>
          <a:xfrm>
            <a:off x="560880" y="1567080"/>
            <a:ext cx="4337640" cy="2091600"/>
          </a:xfrm>
          <a:prstGeom prst="rect">
            <a:avLst/>
          </a:prstGeom>
        </p:spPr>
        <p:txBody>
          <a:bodyPr bIns="0" lIns="0" rIns="0" tIns="0" wrap="none"/>
          <a:p>
            <a:endParaRPr/>
          </a:p>
        </p:txBody>
      </p:sp>
      <p:sp>
        <p:nvSpPr>
          <p:cNvPr id="60" name="PlaceHolder 3"/>
          <p:cNvSpPr>
            <a:spLocks noGrp="1"/>
          </p:cNvSpPr>
          <p:nvPr>
            <p:ph type="body"/>
          </p:nvPr>
        </p:nvSpPr>
        <p:spPr>
          <a:xfrm>
            <a:off x="5115600" y="1567080"/>
            <a:ext cx="4337640" cy="2091600"/>
          </a:xfrm>
          <a:prstGeom prst="rect">
            <a:avLst/>
          </a:prstGeom>
        </p:spPr>
        <p:txBody>
          <a:bodyPr bIns="0" lIns="0" rIns="0" tIns="0" wrap="none"/>
          <a:p>
            <a:endParaRPr/>
          </a:p>
        </p:txBody>
      </p:sp>
      <p:sp>
        <p:nvSpPr>
          <p:cNvPr id="61" name="PlaceHolder 4"/>
          <p:cNvSpPr>
            <a:spLocks noGrp="1"/>
          </p:cNvSpPr>
          <p:nvPr>
            <p:ph type="body"/>
          </p:nvPr>
        </p:nvSpPr>
        <p:spPr>
          <a:xfrm>
            <a:off x="560880" y="3857040"/>
            <a:ext cx="8888760" cy="2091600"/>
          </a:xfrm>
          <a:prstGeom prst="rect">
            <a:avLst/>
          </a:prstGeom>
        </p:spPr>
        <p:txBody>
          <a:bodyPr bIns="0" lIns="0" rIns="0" tIns="0" wrap="none"/>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63" name="PlaceHolder 2"/>
          <p:cNvSpPr>
            <a:spLocks noGrp="1"/>
          </p:cNvSpPr>
          <p:nvPr>
            <p:ph type="body"/>
          </p:nvPr>
        </p:nvSpPr>
        <p:spPr>
          <a:xfrm>
            <a:off x="560880" y="1567080"/>
            <a:ext cx="8889120" cy="2091600"/>
          </a:xfrm>
          <a:prstGeom prst="rect">
            <a:avLst/>
          </a:prstGeom>
        </p:spPr>
        <p:txBody>
          <a:bodyPr bIns="0" lIns="0" rIns="0" tIns="0" wrap="none"/>
          <a:p>
            <a:endParaRPr/>
          </a:p>
        </p:txBody>
      </p:sp>
      <p:sp>
        <p:nvSpPr>
          <p:cNvPr id="64" name="PlaceHolder 3"/>
          <p:cNvSpPr>
            <a:spLocks noGrp="1"/>
          </p:cNvSpPr>
          <p:nvPr>
            <p:ph type="body"/>
          </p:nvPr>
        </p:nvSpPr>
        <p:spPr>
          <a:xfrm>
            <a:off x="560880" y="3857040"/>
            <a:ext cx="8889120" cy="2091600"/>
          </a:xfrm>
          <a:prstGeom prst="rect">
            <a:avLst/>
          </a:prstGeom>
        </p:spPr>
        <p:txBody>
          <a:bodyPr bIns="0" lIns="0" rIns="0" tIns="0" wrap="none"/>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66" name="PlaceHolder 2"/>
          <p:cNvSpPr>
            <a:spLocks noGrp="1"/>
          </p:cNvSpPr>
          <p:nvPr>
            <p:ph type="body"/>
          </p:nvPr>
        </p:nvSpPr>
        <p:spPr>
          <a:xfrm>
            <a:off x="560880" y="1567080"/>
            <a:ext cx="4337640" cy="2091600"/>
          </a:xfrm>
          <a:prstGeom prst="rect">
            <a:avLst/>
          </a:prstGeom>
        </p:spPr>
        <p:txBody>
          <a:bodyPr bIns="0" lIns="0" rIns="0" tIns="0" wrap="none"/>
          <a:p>
            <a:endParaRPr/>
          </a:p>
        </p:txBody>
      </p:sp>
      <p:sp>
        <p:nvSpPr>
          <p:cNvPr id="67" name="PlaceHolder 3"/>
          <p:cNvSpPr>
            <a:spLocks noGrp="1"/>
          </p:cNvSpPr>
          <p:nvPr>
            <p:ph type="body"/>
          </p:nvPr>
        </p:nvSpPr>
        <p:spPr>
          <a:xfrm>
            <a:off x="5115600" y="1567080"/>
            <a:ext cx="4337640" cy="2091600"/>
          </a:xfrm>
          <a:prstGeom prst="rect">
            <a:avLst/>
          </a:prstGeom>
        </p:spPr>
        <p:txBody>
          <a:bodyPr bIns="0" lIns="0" rIns="0" tIns="0" wrap="none"/>
          <a:p>
            <a:endParaRPr/>
          </a:p>
        </p:txBody>
      </p:sp>
      <p:sp>
        <p:nvSpPr>
          <p:cNvPr id="68" name="PlaceHolder 4"/>
          <p:cNvSpPr>
            <a:spLocks noGrp="1"/>
          </p:cNvSpPr>
          <p:nvPr>
            <p:ph type="body"/>
          </p:nvPr>
        </p:nvSpPr>
        <p:spPr>
          <a:xfrm>
            <a:off x="5115600" y="3857040"/>
            <a:ext cx="4337640" cy="2091600"/>
          </a:xfrm>
          <a:prstGeom prst="rect">
            <a:avLst/>
          </a:prstGeom>
        </p:spPr>
        <p:txBody>
          <a:bodyPr bIns="0" lIns="0" rIns="0" tIns="0" wrap="none"/>
          <a:p>
            <a:endParaRPr/>
          </a:p>
        </p:txBody>
      </p:sp>
      <p:sp>
        <p:nvSpPr>
          <p:cNvPr id="69" name="PlaceHolder 5"/>
          <p:cNvSpPr>
            <a:spLocks noGrp="1"/>
          </p:cNvSpPr>
          <p:nvPr>
            <p:ph type="body"/>
          </p:nvPr>
        </p:nvSpPr>
        <p:spPr>
          <a:xfrm>
            <a:off x="560880" y="3857040"/>
            <a:ext cx="4337640" cy="2091600"/>
          </a:xfrm>
          <a:prstGeom prst="rect">
            <a:avLst/>
          </a:prstGeom>
        </p:spPr>
        <p:txBody>
          <a:bodyPr bIns="0" lIns="0" rIns="0" tIns="0" wrap="none"/>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540000" y="282240"/>
            <a:ext cx="8910000" cy="978120"/>
          </a:xfrm>
          <a:prstGeom prst="rect">
            <a:avLst/>
          </a:prstGeom>
        </p:spPr>
        <p:txBody>
          <a:bodyPr anchor="ctr" bIns="0" lIns="0" rIns="0" tIns="0" wrap="none"/>
          <a:p>
            <a:endParaRPr/>
          </a:p>
        </p:txBody>
      </p:sp>
      <p:sp>
        <p:nvSpPr>
          <p:cNvPr id="71" name="PlaceHolder 2"/>
          <p:cNvSpPr>
            <a:spLocks noGrp="1"/>
          </p:cNvSpPr>
          <p:nvPr>
            <p:ph type="body"/>
          </p:nvPr>
        </p:nvSpPr>
        <p:spPr>
          <a:xfrm>
            <a:off x="560880" y="1567080"/>
            <a:ext cx="4337640" cy="2091600"/>
          </a:xfrm>
          <a:prstGeom prst="rect">
            <a:avLst/>
          </a:prstGeom>
        </p:spPr>
        <p:txBody>
          <a:bodyPr bIns="0" lIns="0" rIns="0" tIns="0" wrap="none"/>
          <a:p>
            <a:endParaRPr/>
          </a:p>
        </p:txBody>
      </p:sp>
      <p:sp>
        <p:nvSpPr>
          <p:cNvPr id="72" name="PlaceHolder 3"/>
          <p:cNvSpPr>
            <a:spLocks noGrp="1"/>
          </p:cNvSpPr>
          <p:nvPr>
            <p:ph type="body"/>
          </p:nvPr>
        </p:nvSpPr>
        <p:spPr>
          <a:xfrm>
            <a:off x="5115600" y="1567080"/>
            <a:ext cx="4337640" cy="2091600"/>
          </a:xfrm>
          <a:prstGeom prst="rect">
            <a:avLst/>
          </a:prstGeom>
        </p:spPr>
        <p:txBody>
          <a:bodyPr bIns="0" lIns="0" rIns="0" tIns="0" wrap="none"/>
          <a:p>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wm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333366"/>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740880" y="117000"/>
            <a:ext cx="8607960" cy="1262160"/>
          </a:xfrm>
          <a:prstGeom prst="rect">
            <a:avLst/>
          </a:prstGeom>
        </p:spPr>
        <p:txBody>
          <a:bodyPr anchor="ctr" bIns="0" lIns="0" rIns="0" tIns="0" wrap="none"/>
          <a:p>
            <a:pPr algn="ctr"/>
            <a:r>
              <a:rPr lang="fr-FR"/>
              <a:t>Cliquez pour éditer le format du texte-titre</a:t>
            </a:r>
            <a:endParaRPr/>
          </a:p>
        </p:txBody>
      </p:sp>
      <p:sp>
        <p:nvSpPr>
          <p:cNvPr id="1" name="PlaceHolder 2"/>
          <p:cNvSpPr>
            <a:spLocks noGrp="1"/>
          </p:cNvSpPr>
          <p:nvPr>
            <p:ph type="body"/>
          </p:nvPr>
        </p:nvSpPr>
        <p:spPr>
          <a:xfrm>
            <a:off x="1088280" y="2224080"/>
            <a:ext cx="8477280" cy="4384800"/>
          </a:xfrm>
          <a:prstGeom prst="rect">
            <a:avLst/>
          </a:prstGeom>
        </p:spPr>
        <p:txBody>
          <a:bodyPr bIns="0" lIns="0" rIns="0" tIns="0" wrap="none"/>
          <a:p>
            <a:pPr>
              <a:buSzPct val="75000"/>
              <a:buFont typeface="StarSymbol"/>
              <a:buChar char="➲"/>
            </a:pPr>
            <a:r>
              <a:rPr lang="fr-FR"/>
              <a:t>Cliquez pour éditer le format du plan de texte</a:t>
            </a:r>
            <a:endParaRPr/>
          </a:p>
          <a:p>
            <a:pPr lvl="1">
              <a:buSzPct val="75000"/>
              <a:buFont typeface="StarSymbol"/>
              <a:buChar char=""/>
            </a:pPr>
            <a:r>
              <a:rPr lang="fr-FR"/>
              <a:t>Second niveau de plan</a:t>
            </a:r>
            <a:endParaRPr/>
          </a:p>
          <a:p>
            <a:pPr lvl="2">
              <a:buSzPct val="75000"/>
              <a:buFont typeface="StarSymbol"/>
              <a:buChar char=""/>
            </a:pPr>
            <a:r>
              <a:rPr lang="fr-FR"/>
              <a:t>Troisième niveau de plan</a:t>
            </a:r>
            <a:endParaRPr/>
          </a:p>
          <a:p>
            <a:pPr lvl="3">
              <a:buSzPct val="75000"/>
              <a:buFont typeface="StarSymbol"/>
              <a:buChar char=""/>
            </a:pPr>
            <a:r>
              <a:rPr lang="fr-FR"/>
              <a:t>Quatrième niveau de plan</a:t>
            </a:r>
            <a:endParaRPr/>
          </a:p>
          <a:p>
            <a:pPr lvl="4">
              <a:buSzPct val="75000"/>
              <a:buFont typeface="StarSymbol"/>
              <a:buChar char=""/>
            </a:pPr>
            <a:r>
              <a:rPr lang="fr-FR"/>
              <a:t>Cinquième niveau de plan</a:t>
            </a:r>
            <a:endParaRPr/>
          </a:p>
          <a:p>
            <a:pPr lvl="5">
              <a:buSzPct val="75000"/>
              <a:buFont typeface="StarSymbol"/>
              <a:buChar char=""/>
            </a:pPr>
            <a:r>
              <a:rPr lang="fr-FR"/>
              <a:t>Sixième niveau de plan</a:t>
            </a:r>
            <a:endParaRPr/>
          </a:p>
          <a:p>
            <a:pPr lvl="6">
              <a:buSzPct val="75000"/>
              <a:buFont typeface="StarSymbol"/>
              <a:buChar char=""/>
            </a:pPr>
            <a:r>
              <a:rPr lang="fr-FR"/>
              <a:t>Septième niveau de plan</a:t>
            </a:r>
            <a:endParaRPr/>
          </a:p>
        </p:txBody>
      </p:sp>
      <p:pic>
        <p:nvPicPr>
          <p:cNvPr descr="" id="2" name=""/>
          <p:cNvPicPr/>
          <p:nvPr/>
        </p:nvPicPr>
        <p:blipFill>
          <a:blip r:embed="rId2"/>
          <a:stretch>
            <a:fillRect/>
          </a:stretch>
        </p:blipFill>
        <p:spPr>
          <a:xfrm>
            <a:off x="7937280" y="6251400"/>
            <a:ext cx="1969200" cy="1057320"/>
          </a:xfrm>
          <a:prstGeom prst="rect">
            <a:avLst/>
          </a:prstGeom>
        </p:spPr>
      </p:pic>
    </p:spTree>
  </p:cSld>
  <p:clrMap accent1="accent1" accent2="accent2" accent3="accent3" accent4="accent4" accent5="accent5" accent6="accent6" bg1="lt1" bg2="lt2" folHlink="folHlink" hlink="hlink" tx1="dk1" tx2="dk2"/>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5" name="PlaceHolder 1"/>
          <p:cNvSpPr>
            <a:spLocks noGrp="1"/>
          </p:cNvSpPr>
          <p:nvPr>
            <p:ph type="title"/>
          </p:nvPr>
        </p:nvSpPr>
        <p:spPr>
          <a:xfrm>
            <a:off x="540000" y="282240"/>
            <a:ext cx="8910000" cy="977760"/>
          </a:xfrm>
          <a:prstGeom prst="rect">
            <a:avLst/>
          </a:prstGeom>
        </p:spPr>
        <p:txBody>
          <a:bodyPr anchor="ctr" bIns="0" lIns="0" rIns="0" tIns="0" wrap="none"/>
          <a:p>
            <a:r>
              <a:rPr lang="fr-FR"/>
              <a:t>Cliquez pour éditer le format du texte-titre</a:t>
            </a:r>
            <a:endParaRPr/>
          </a:p>
        </p:txBody>
      </p:sp>
      <p:sp>
        <p:nvSpPr>
          <p:cNvPr id="36" name="PlaceHolder 2"/>
          <p:cNvSpPr>
            <a:spLocks noGrp="1"/>
          </p:cNvSpPr>
          <p:nvPr>
            <p:ph type="body"/>
          </p:nvPr>
        </p:nvSpPr>
        <p:spPr>
          <a:xfrm>
            <a:off x="560880" y="1567080"/>
            <a:ext cx="8889120" cy="4384800"/>
          </a:xfrm>
          <a:prstGeom prst="rect">
            <a:avLst/>
          </a:prstGeom>
        </p:spPr>
        <p:txBody>
          <a:bodyPr bIns="0" lIns="0" rIns="0" tIns="0" wrap="none"/>
          <a:p>
            <a:pPr>
              <a:buSzPct val="45000"/>
              <a:buFont typeface="StarSymbol"/>
              <a:buChar char=""/>
            </a:pPr>
            <a:r>
              <a:rPr lang="fr-FR"/>
              <a:t>Cliquez pour éditer le format du plan de texte</a:t>
            </a:r>
            <a:endParaRPr/>
          </a:p>
          <a:p>
            <a:pPr lvl="1">
              <a:buSzPct val="75000"/>
              <a:buFont typeface="StarSymbol"/>
              <a:buChar char=""/>
            </a:pPr>
            <a:r>
              <a:rPr lang="fr-FR"/>
              <a:t>Second niveau de plan</a:t>
            </a:r>
            <a:endParaRPr/>
          </a:p>
          <a:p>
            <a:pPr lvl="2">
              <a:buSzPct val="45000"/>
              <a:buFont typeface="StarSymbol"/>
              <a:buChar char=""/>
            </a:pPr>
            <a:r>
              <a:rPr lang="fr-FR"/>
              <a:t>Troisième niveau de plan</a:t>
            </a:r>
            <a:endParaRPr/>
          </a:p>
          <a:p>
            <a:pPr lvl="3">
              <a:buSzPct val="75000"/>
              <a:buFont typeface="StarSymbol"/>
              <a:buChar char=""/>
            </a:pPr>
            <a:r>
              <a:rPr lang="fr-FR"/>
              <a:t>Quatrième niveau de plan</a:t>
            </a:r>
            <a:endParaRPr/>
          </a:p>
          <a:p>
            <a:pPr lvl="4">
              <a:buSzPct val="45000"/>
              <a:buFont typeface="StarSymbol"/>
              <a:buChar char=""/>
            </a:pPr>
            <a:r>
              <a:rPr lang="fr-FR"/>
              <a:t>Cinquième niveau de plan</a:t>
            </a:r>
            <a:endParaRPr/>
          </a:p>
          <a:p>
            <a:pPr lvl="5">
              <a:buSzPct val="45000"/>
              <a:buFont typeface="StarSymbol"/>
              <a:buChar char=""/>
            </a:pPr>
            <a:r>
              <a:rPr lang="fr-FR"/>
              <a:t>Sixième niveau de plan</a:t>
            </a:r>
            <a:endParaRPr/>
          </a:p>
          <a:p>
            <a:pPr lvl="6">
              <a:buSzPct val="45000"/>
              <a:buFont typeface="StarSymbol"/>
              <a:buChar char=""/>
            </a:pPr>
            <a:r>
              <a:rPr lang="fr-FR"/>
              <a:t>Septième niveau de plan</a:t>
            </a:r>
            <a:endParaRPr/>
          </a:p>
        </p:txBody>
      </p:sp>
      <p:sp>
        <p:nvSpPr>
          <p:cNvPr id="37" name="Rectangle 3"/>
          <p:cNvSpPr/>
          <p:nvPr/>
        </p:nvSpPr>
        <p:spPr>
          <a:xfrm>
            <a:off x="450000" y="7076880"/>
            <a:ext cx="9629280" cy="96480"/>
          </a:xfrm>
          <a:prstGeom prst="rect">
            <a:avLst/>
          </a:prstGeom>
          <a:solidFill>
            <a:srgbClr val="808080"/>
          </a:solidFill>
        </p:spPr>
      </p:sp>
      <p:sp>
        <p:nvSpPr>
          <p:cNvPr id="38" name="Rectangle 4"/>
          <p:cNvSpPr/>
          <p:nvPr/>
        </p:nvSpPr>
        <p:spPr>
          <a:xfrm>
            <a:off x="720000" y="7289280"/>
            <a:ext cx="9359280" cy="96480"/>
          </a:xfrm>
          <a:prstGeom prst="rect">
            <a:avLst/>
          </a:prstGeom>
          <a:solidFill>
            <a:srgbClr val="c0c0c0"/>
          </a:solidFill>
        </p:spPr>
      </p:sp>
      <p:sp>
        <p:nvSpPr>
          <p:cNvPr id="39" name="TextShape 5"/>
          <p:cNvSpPr txBox="1"/>
          <p:nvPr/>
        </p:nvSpPr>
        <p:spPr>
          <a:xfrm>
            <a:off x="450000" y="6624000"/>
            <a:ext cx="9486000" cy="408960"/>
          </a:xfrm>
          <a:prstGeom prst="rect">
            <a:avLst/>
          </a:prstGeom>
        </p:spPr>
        <p:txBody>
          <a:bodyPr bIns="0" lIns="0" rIns="0" tIns="0" wrap="none"/>
          <a:p>
            <a:r>
              <a:rPr lang="fr-FR" sz="1400">
                <a:solidFill>
                  <a:srgbClr val="000000"/>
                </a:solidFill>
              </a:rPr>
              <a:t>BTS IRIS - Lycée Saint Jean Baptiste de La Salle - 9 Rue Notre Dame des 7 Douleurs - 84008 AVIGNON</a:t>
            </a:r>
            <a:endParaRPr/>
          </a:p>
          <a:p>
            <a:r>
              <a:rPr lang="fr-FR" sz="1400">
                <a:solidFill>
                  <a:srgbClr val="000000"/>
                </a:solidFill>
              </a:rPr>
              <a:t>Tél. : 04 90 14 56 56 - Fax : 04 90 14 56 66 - Courriel : </a:t>
            </a:r>
            <a:r>
              <a:rPr lang="en-US" sz="1400">
                <a:solidFill>
                  <a:srgbClr val="000000"/>
                </a:solidFill>
                <a:latin typeface="CM Classical Serif Italic"/>
              </a:rPr>
              <a:t>direction@lasalle84.org</a:t>
            </a:r>
            <a:r>
              <a:rPr lang="fr-FR" sz="1400">
                <a:solidFill>
                  <a:srgbClr val="000000"/>
                </a:solidFill>
              </a:rPr>
              <a:t> - Site : http://www.lasalle84.org/</a:t>
            </a:r>
            <a:endParaRPr/>
          </a:p>
        </p:txBody>
      </p:sp>
      <p:sp>
        <p:nvSpPr>
          <p:cNvPr id="40" name="Rectangle 6"/>
          <p:cNvSpPr/>
          <p:nvPr/>
        </p:nvSpPr>
        <p:spPr>
          <a:xfrm>
            <a:off x="270000" y="983520"/>
            <a:ext cx="9629280" cy="96480"/>
          </a:xfrm>
          <a:prstGeom prst="rect">
            <a:avLst/>
          </a:prstGeom>
          <a:solidFill>
            <a:srgbClr val="000000"/>
          </a:solidFill>
        </p:spPr>
      </p:sp>
    </p:spTree>
  </p:cSld>
  <p:clrMap accent1="accent1" accent2="accent2" accent3="accent3" accent4="accent4" accent5="accent5" accent6="accent6" bg1="lt1" bg2="lt2" folHlink="folHlink" hlink="hlink" tx1="dk1" tx2="dk2"/>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5.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5.xml"/>
</Relationships>
</file>

<file path=ppt/slides/_rels/slide6.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png"/><Relationship Id="rId3" Type="http://schemas.openxmlformats.org/officeDocument/2006/relationships/slideLayout" Target="../slideLayouts/slideLayout15.xml"/>
</Relationships>
</file>

<file path=ppt/slides/_rels/slide7.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slideLayout" Target="../slideLayouts/slideLayout15.xml"/>
</Relationships>
</file>

<file path=ppt/slides/_rels/slide8.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jpe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slideLayout" Target="../slideLayouts/slideLayout15.xml"/>
</Relationships>
</file>

<file path=ppt/slides/_rels/slide9.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5.xml"/>
</Relationships>
</file>

<file path=ppt/slides/_rels/slide10.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slideLayout" Target="../slideLayouts/slideLayout15.xml"/>
</Relationships>
</file>

<file path=ppt/slides/_rels/slide11.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15.xml"/>
</Relationships>
</file>

<file path=ppt/slides/_rels/slide12.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5.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5.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3" name="TextShape 1"/>
          <p:cNvSpPr txBox="1"/>
          <p:nvPr/>
        </p:nvSpPr>
        <p:spPr>
          <a:xfrm>
            <a:off x="560880" y="282240"/>
            <a:ext cx="8607960" cy="797760"/>
          </a:xfrm>
          <a:prstGeom prst="rect">
            <a:avLst/>
          </a:prstGeom>
        </p:spPr>
        <p:txBody>
          <a:bodyPr anchor="ctr" bIns="0" lIns="0" rIns="0" tIns="0" wrap="none"/>
          <a:p>
            <a:r>
              <a:rPr lang="fr-FR"/>
              <a:t>St Jean Baptiste De La Salle</a:t>
            </a:r>
            <a:endParaRPr/>
          </a:p>
        </p:txBody>
      </p:sp>
      <p:sp>
        <p:nvSpPr>
          <p:cNvPr id="74" name="TextShape 2"/>
          <p:cNvSpPr txBox="1"/>
          <p:nvPr/>
        </p:nvSpPr>
        <p:spPr>
          <a:xfrm>
            <a:off x="801360" y="1362600"/>
            <a:ext cx="8477280" cy="4763160"/>
          </a:xfrm>
          <a:prstGeom prst="rect">
            <a:avLst/>
          </a:prstGeom>
        </p:spPr>
        <p:txBody>
          <a:bodyPr anchor="ctr" bIns="0" lIns="0" rIns="0" tIns="0" wrap="none"/>
          <a:p>
            <a:pPr algn="ctr">
              <a:lnSpc>
                <a:spcPct val="150000"/>
              </a:lnSpc>
            </a:pPr>
            <a:r>
              <a:rPr lang="fr-FR" sz="6000">
                <a:solidFill>
                  <a:srgbClr val="000000"/>
                </a:solidFill>
              </a:rPr>
              <a:t>BTS SN</a:t>
            </a:r>
            <a:endParaRPr/>
          </a:p>
          <a:p>
            <a:pPr algn="ctr">
              <a:lnSpc>
                <a:spcPct val="150000"/>
              </a:lnSpc>
            </a:pPr>
            <a:r>
              <a:rPr i="1" lang="fr-FR" sz="2400">
                <a:solidFill>
                  <a:srgbClr val="000000"/>
                </a:solidFill>
              </a:rPr>
              <a:t>Système Numérique</a:t>
            </a:r>
            <a:endParaRPr/>
          </a:p>
          <a:p>
            <a:pPr algn="ctr">
              <a:lnSpc>
                <a:spcPct val="150000"/>
              </a:lnSpc>
            </a:pPr>
            <a:r>
              <a:rPr lang="fr-FR">
                <a:solidFill>
                  <a:srgbClr val="000000"/>
                </a:solidFill>
              </a:rPr>
              <a:t>Brevet de Technicien Supérieur (BAC +2)</a:t>
            </a:r>
            <a:endParaRPr/>
          </a:p>
          <a:p>
            <a:pPr algn="ctr">
              <a:lnSpc>
                <a:spcPct val="150000"/>
              </a:lnSpc>
            </a:pPr>
            <a:r>
              <a:rPr lang="fr-FR" u="sng">
                <a:solidFill>
                  <a:srgbClr val="000000"/>
                </a:solidFill>
                <a:latin typeface="CM Bold Extended Slanted"/>
              </a:rPr>
              <a:t>I</a:t>
            </a:r>
            <a:r>
              <a:rPr lang="fr-FR">
                <a:solidFill>
                  <a:srgbClr val="000000"/>
                </a:solidFill>
                <a:latin typeface="CM Bold Extended Slanted"/>
              </a:rPr>
              <a:t>nformatique &amp; </a:t>
            </a:r>
            <a:r>
              <a:rPr lang="fr-FR" u="sng">
                <a:solidFill>
                  <a:srgbClr val="000000"/>
                </a:solidFill>
                <a:latin typeface="CM Bold Extended Slanted"/>
              </a:rPr>
              <a:t>R</a:t>
            </a:r>
            <a:r>
              <a:rPr lang="fr-FR">
                <a:solidFill>
                  <a:srgbClr val="000000"/>
                </a:solidFill>
                <a:latin typeface="CM Bold Extended Slanted"/>
              </a:rPr>
              <a:t>éseaux </a:t>
            </a:r>
            <a:endParaRPr/>
          </a:p>
          <a:p>
            <a:pPr algn="ctr">
              <a:lnSpc>
                <a:spcPct val="150000"/>
              </a:lnSpc>
            </a:pPr>
            <a:r>
              <a:rPr lang="fr-FR" sz="3200" u="sng">
                <a:solidFill>
                  <a:srgbClr val="000000"/>
                </a:solidFill>
                <a:latin typeface="CM Bold Extended Slanted"/>
              </a:rPr>
              <a:t>É</a:t>
            </a:r>
            <a:r>
              <a:rPr lang="fr-FR" sz="3200">
                <a:solidFill>
                  <a:srgbClr val="000000"/>
                </a:solidFill>
                <a:latin typeface="CM Bold Extended Slanted"/>
              </a:rPr>
              <a:t>lectronique &amp; </a:t>
            </a:r>
            <a:r>
              <a:rPr lang="fr-FR" sz="3200" u="sng">
                <a:solidFill>
                  <a:srgbClr val="000000"/>
                </a:solidFill>
                <a:latin typeface="CM Bold Extended Slanted"/>
              </a:rPr>
              <a:t>C</a:t>
            </a:r>
            <a:r>
              <a:rPr lang="fr-FR" sz="3200">
                <a:solidFill>
                  <a:srgbClr val="000000"/>
                </a:solidFill>
                <a:latin typeface="CM Bold Extended Slanted"/>
              </a:rPr>
              <a:t>ommunication </a:t>
            </a:r>
            <a:endParaRPr/>
          </a:p>
        </p:txBody>
      </p:sp>
    </p:spTree>
  </p:cSld>
  <p:transition advTm="5000" spd="med">
    <p:wipe dir="l"/>
  </p:transition>
  <p:timing>
    <p:tnLst>
      <p:par>
        <p:cTn dur="indefinite" id="1" nodeType="tmRoot" restart="never">
          <p:childTnLst>
            <p:seq>
              <p:cTn id="2" nodeType="mainSeq">
                <p:childTnLst/>
              </p:cTn>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5" name="TextShape 1"/>
          <p:cNvSpPr txBox="1"/>
          <p:nvPr/>
        </p:nvSpPr>
        <p:spPr>
          <a:xfrm>
            <a:off x="596880" y="282240"/>
            <a:ext cx="8607960" cy="797760"/>
          </a:xfrm>
          <a:prstGeom prst="rect">
            <a:avLst/>
          </a:prstGeom>
        </p:spPr>
        <p:txBody>
          <a:bodyPr anchor="ctr" bIns="0" lIns="0" rIns="0" tIns="0" wrap="none"/>
          <a:p>
            <a:r>
              <a:rPr lang="fr-FR"/>
              <a:t>Métiers</a:t>
            </a:r>
            <a:endParaRPr/>
          </a:p>
        </p:txBody>
      </p:sp>
      <p:sp>
        <p:nvSpPr>
          <p:cNvPr id="76" name="TextShape 2"/>
          <p:cNvSpPr txBox="1"/>
          <p:nvPr/>
        </p:nvSpPr>
        <p:spPr>
          <a:xfrm>
            <a:off x="801360" y="1398600"/>
            <a:ext cx="8477280" cy="4763160"/>
          </a:xfrm>
          <a:prstGeom prst="rect">
            <a:avLst/>
          </a:prstGeom>
        </p:spPr>
        <p:txBody>
          <a:bodyPr bIns="0" lIns="0" rIns="0" tIns="0" wrap="none"/>
          <a:p>
            <a:pPr>
              <a:lnSpc>
                <a:spcPct val="150000"/>
              </a:lnSpc>
              <a:buSzPct val="45000"/>
              <a:buFont typeface="StarSymbol"/>
              <a:buChar char=""/>
            </a:pPr>
            <a:r>
              <a:rPr lang="en-US" sz="2600">
                <a:latin typeface="CM Bright Semibold"/>
              </a:rPr>
              <a:t>Il exerce principalement ses activités professionnelles au sein d’une équipe dans des sociétés de services en informatique industrielle. </a:t>
            </a:r>
            <a:endParaRPr/>
          </a:p>
          <a:p>
            <a:pPr>
              <a:lnSpc>
                <a:spcPct val="150000"/>
              </a:lnSpc>
              <a:buSzPct val="45000"/>
              <a:buFont typeface="StarSymbol"/>
              <a:buChar char=""/>
            </a:pPr>
            <a:r>
              <a:rPr lang="en-US" sz="2600">
                <a:latin typeface="CM Bright Semibold"/>
              </a:rPr>
              <a:t>Les emplois visés sont associés aux fonctions de développement, d’exploitation, de maintenance et de rénovation de solutions en systèmes et réseaux informatiques.</a:t>
            </a:r>
            <a:endParaRPr/>
          </a:p>
        </p:txBody>
      </p:sp>
    </p:spTree>
  </p:cSld>
  <p:transition advTm="5000" spd="med">
    <p:wipe dir="l"/>
  </p:transition>
  <p:timing>
    <p:tnLst>
      <p:par>
        <p:cTn dur="indefinite" id="3" nodeType="tmRoot" restart="never">
          <p:childTnLst>
            <p:seq>
              <p:cTn id="4" nodeType="mainSeq">
                <p:childTnLst/>
              </p:cTn>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7" name="TextShape 1"/>
          <p:cNvSpPr txBox="1"/>
          <p:nvPr/>
        </p:nvSpPr>
        <p:spPr>
          <a:xfrm>
            <a:off x="560880" y="282240"/>
            <a:ext cx="8607960" cy="797760"/>
          </a:xfrm>
          <a:prstGeom prst="rect">
            <a:avLst/>
          </a:prstGeom>
        </p:spPr>
        <p:txBody>
          <a:bodyPr anchor="ctr" bIns="0" lIns="0" rIns="0" tIns="0" wrap="none"/>
          <a:p>
            <a:r>
              <a:rPr lang="fr-FR"/>
              <a:t>Emplois visés</a:t>
            </a:r>
            <a:endParaRPr/>
          </a:p>
        </p:txBody>
      </p:sp>
      <p:sp>
        <p:nvSpPr>
          <p:cNvPr id="78" name="TextShape 2"/>
          <p:cNvSpPr txBox="1"/>
          <p:nvPr/>
        </p:nvSpPr>
        <p:spPr>
          <a:xfrm>
            <a:off x="801360" y="1398600"/>
            <a:ext cx="8477280" cy="4763160"/>
          </a:xfrm>
          <a:prstGeom prst="rect">
            <a:avLst/>
          </a:prstGeom>
        </p:spPr>
        <p:txBody>
          <a:bodyPr bIns="0" lIns="0" rIns="0" tIns="0" wrap="none"/>
          <a:p>
            <a:pPr>
              <a:lnSpc>
                <a:spcPct val="150000"/>
              </a:lnSpc>
              <a:buSzPct val="45000"/>
              <a:buFont typeface="StarSymbol"/>
              <a:buChar char=""/>
            </a:pPr>
            <a:r>
              <a:rPr lang="en-US" sz="2200">
                <a:latin typeface="CM Bold Extended Slanted"/>
              </a:rPr>
              <a:t>Technicien en bureau d’étude</a:t>
            </a:r>
            <a:endParaRPr/>
          </a:p>
          <a:p>
            <a:pPr>
              <a:lnSpc>
                <a:spcPct val="150000"/>
              </a:lnSpc>
              <a:buSzPct val="45000"/>
              <a:buFont typeface="StarSymbol"/>
              <a:buChar char=""/>
            </a:pPr>
            <a:r>
              <a:rPr lang="en-US" sz="2200">
                <a:latin typeface="CM Bold Extended Slanted"/>
              </a:rPr>
              <a:t>Développeur d’applications</a:t>
            </a:r>
            <a:endParaRPr/>
          </a:p>
          <a:p>
            <a:pPr>
              <a:lnSpc>
                <a:spcPct val="150000"/>
              </a:lnSpc>
              <a:buSzPct val="45000"/>
              <a:buFont typeface="StarSymbol"/>
              <a:buChar char=""/>
            </a:pPr>
            <a:r>
              <a:rPr lang="en-US" sz="2200">
                <a:latin typeface="CM Bold Extended Slanted"/>
              </a:rPr>
              <a:t>Intégrateur de systèmes et de réseaux</a:t>
            </a:r>
            <a:endParaRPr/>
          </a:p>
          <a:p>
            <a:pPr>
              <a:lnSpc>
                <a:spcPct val="150000"/>
              </a:lnSpc>
              <a:buSzPct val="45000"/>
              <a:buFont typeface="StarSymbol"/>
              <a:buChar char=""/>
            </a:pPr>
            <a:r>
              <a:rPr lang="en-US" sz="2200">
                <a:latin typeface="CM Bold Extended Slanted"/>
              </a:rPr>
              <a:t>Installateur de systèmes informatiques</a:t>
            </a:r>
            <a:endParaRPr/>
          </a:p>
          <a:p>
            <a:pPr>
              <a:lnSpc>
                <a:spcPct val="150000"/>
              </a:lnSpc>
              <a:buSzPct val="45000"/>
              <a:buFont typeface="StarSymbol"/>
              <a:buChar char=""/>
            </a:pPr>
            <a:r>
              <a:rPr lang="en-US" sz="2200">
                <a:latin typeface="CM Bold Extended Slanted"/>
              </a:rPr>
              <a:t>Responsable du support technique</a:t>
            </a:r>
            <a:endParaRPr/>
          </a:p>
          <a:p>
            <a:pPr>
              <a:lnSpc>
                <a:spcPct val="150000"/>
              </a:lnSpc>
              <a:buSzPct val="45000"/>
              <a:buFont typeface="StarSymbol"/>
              <a:buChar char=""/>
            </a:pPr>
            <a:r>
              <a:rPr lang="en-US" sz="2200">
                <a:latin typeface="CM Bold Extended Slanted"/>
              </a:rPr>
              <a:t>Technicien de maintenance </a:t>
            </a:r>
            <a:endParaRPr/>
          </a:p>
          <a:p>
            <a:pPr>
              <a:lnSpc>
                <a:spcPct val="150000"/>
              </a:lnSpc>
              <a:buSzPct val="45000"/>
              <a:buFont typeface="StarSymbol"/>
              <a:buChar char=""/>
            </a:pPr>
            <a:r>
              <a:rPr lang="en-US" sz="2200">
                <a:latin typeface="CM Bold Extended Slanted"/>
              </a:rPr>
              <a:t>Technico-commercial, formateur, etc.</a:t>
            </a:r>
            <a:endParaRPr/>
          </a:p>
        </p:txBody>
      </p:sp>
    </p:spTree>
  </p:cSld>
  <p:transition advTm="5000" spd="med">
    <p:wipe dir="l"/>
  </p:transition>
  <p:timing>
    <p:tnLst>
      <p:par>
        <p:cTn dur="indefinite" id="5" nodeType="tmRoot" restart="never">
          <p:childTnLst>
            <p:seq>
              <p:cTn id="6" nodeType="mainSeq">
                <p:childTnLst/>
              </p:cTn>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9" name="TextShape 1"/>
          <p:cNvSpPr txBox="1"/>
          <p:nvPr/>
        </p:nvSpPr>
        <p:spPr>
          <a:xfrm>
            <a:off x="596880" y="282240"/>
            <a:ext cx="8607960" cy="797760"/>
          </a:xfrm>
          <a:prstGeom prst="rect">
            <a:avLst/>
          </a:prstGeom>
        </p:spPr>
        <p:txBody>
          <a:bodyPr anchor="ctr" bIns="0" lIns="0" rIns="0" tIns="0" wrap="none"/>
          <a:p>
            <a:r>
              <a:rPr lang="fr-FR"/>
              <a:t>Objectifs de la formation</a:t>
            </a:r>
            <a:endParaRPr/>
          </a:p>
        </p:txBody>
      </p:sp>
      <p:sp>
        <p:nvSpPr>
          <p:cNvPr id="80" name="TextShape 2"/>
          <p:cNvSpPr txBox="1"/>
          <p:nvPr/>
        </p:nvSpPr>
        <p:spPr>
          <a:xfrm>
            <a:off x="585360" y="1392840"/>
            <a:ext cx="8477280" cy="5177160"/>
          </a:xfrm>
          <a:prstGeom prst="rect">
            <a:avLst/>
          </a:prstGeom>
        </p:spPr>
        <p:txBody>
          <a:bodyPr bIns="0" lIns="0" rIns="0" tIns="0" wrap="none"/>
          <a:p>
            <a:pPr>
              <a:buSzPct val="45000"/>
              <a:buFont typeface="StarSymbol"/>
              <a:buChar char=""/>
            </a:pPr>
            <a:r>
              <a:rPr lang="en-US" sz="2400">
                <a:latin typeface="CM Slanted"/>
              </a:rPr>
              <a:t>Former en deux ans des techniciens supérieurs capable de développer et d'exploiter des applications et des systèmes numériques.</a:t>
            </a:r>
            <a:endParaRPr/>
          </a:p>
          <a:p>
            <a:endParaRPr/>
          </a:p>
          <a:p>
            <a:pPr>
              <a:buSzPct val="45000"/>
              <a:buFont typeface="StarSymbol"/>
              <a:buChar char=""/>
            </a:pPr>
            <a:r>
              <a:rPr lang="en-US" sz="2400">
                <a:latin typeface="CM Slanted"/>
              </a:rPr>
              <a:t>Volume horaire global étudiant de la formation (hors stage) </a:t>
            </a:r>
            <a:r>
              <a:rPr lang="en-US" sz="2400">
                <a:latin typeface="CM Slanted"/>
              </a:rPr>
              <a:t>	</a:t>
            </a:r>
            <a:r>
              <a:rPr lang="en-US" sz="2400">
                <a:latin typeface="CM Slanted"/>
              </a:rPr>
              <a:t>: </a:t>
            </a:r>
            <a:r>
              <a:rPr b="1" lang="en-US" sz="2400">
                <a:latin typeface="CM Slanted"/>
              </a:rPr>
              <a:t>1 950 heures</a:t>
            </a:r>
            <a:endParaRPr/>
          </a:p>
          <a:p>
            <a:endParaRPr/>
          </a:p>
          <a:p>
            <a:pPr>
              <a:buSzPct val="45000"/>
              <a:buFont typeface="StarSymbol"/>
              <a:buChar char=""/>
            </a:pPr>
            <a:r>
              <a:rPr lang="en-US" sz="2400">
                <a:latin typeface="CM Slanted"/>
              </a:rPr>
              <a:t>Durée du stage</a:t>
            </a:r>
            <a:r>
              <a:rPr lang="en-US" sz="2400">
                <a:latin typeface="CM Slanted"/>
              </a:rPr>
              <a:t>	</a:t>
            </a:r>
            <a:r>
              <a:rPr lang="en-US" sz="2400">
                <a:latin typeface="CM Slanted"/>
              </a:rPr>
              <a:t>: </a:t>
            </a:r>
            <a:r>
              <a:rPr b="1" lang="en-US" sz="2400">
                <a:latin typeface="CM Slanted"/>
              </a:rPr>
              <a:t>6 semaines</a:t>
            </a:r>
            <a:endParaRPr/>
          </a:p>
        </p:txBody>
      </p:sp>
    </p:spTree>
  </p:cSld>
  <p:transition advTm="5000" spd="med">
    <p:wipe dir="l"/>
  </p:transition>
  <p:timing>
    <p:tnLst>
      <p:par>
        <p:cTn dur="indefinite" id="7" nodeType="tmRoot" restart="never">
          <p:childTnLst>
            <p:seq>
              <p:cTn id="8" nodeType="mainSeq">
                <p:childTnLst/>
              </p:cTn>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1" name="TextShape 1"/>
          <p:cNvSpPr txBox="1"/>
          <p:nvPr/>
        </p:nvSpPr>
        <p:spPr>
          <a:xfrm>
            <a:off x="488880" y="282240"/>
            <a:ext cx="8607960" cy="797760"/>
          </a:xfrm>
          <a:prstGeom prst="rect">
            <a:avLst/>
          </a:prstGeom>
        </p:spPr>
        <p:txBody>
          <a:bodyPr anchor="ctr" bIns="0" lIns="0" rIns="0" tIns="0" wrap="none"/>
          <a:p>
            <a:r>
              <a:rPr lang="fr-FR"/>
              <a:t>Les projets</a:t>
            </a:r>
            <a:endParaRPr/>
          </a:p>
        </p:txBody>
      </p:sp>
      <p:sp>
        <p:nvSpPr>
          <p:cNvPr id="82" name="TextShape 2"/>
          <p:cNvSpPr txBox="1"/>
          <p:nvPr/>
        </p:nvSpPr>
        <p:spPr>
          <a:xfrm>
            <a:off x="594000" y="1134720"/>
            <a:ext cx="8477280" cy="5294520"/>
          </a:xfrm>
          <a:prstGeom prst="rect">
            <a:avLst/>
          </a:prstGeom>
        </p:spPr>
        <p:txBody>
          <a:bodyPr bIns="0" lIns="0" rIns="0" tIns="0" wrap="none"/>
          <a:p>
            <a:pPr>
              <a:buSzPct val="45000"/>
              <a:buFont typeface="StarSymbol"/>
              <a:buChar char=""/>
            </a:pPr>
            <a:r>
              <a:rPr lang="fr-FR" sz="2400"/>
              <a:t>Le projet permet de finaliser les activités, et de développer le travail en équipe. Il prépare l'étudiant à l'autonomie de réflexion et d'action, au travail en équipe, à la communication écrite ou orale, dans le cadre des activités professionnelles.</a:t>
            </a:r>
            <a:endParaRPr/>
          </a:p>
          <a:p>
            <a:endParaRPr/>
          </a:p>
          <a:p>
            <a:pPr>
              <a:buSzPct val="45000"/>
              <a:buFont typeface="StarSymbol"/>
              <a:buChar char=""/>
            </a:pPr>
            <a:r>
              <a:rPr lang="fr-FR" sz="2400"/>
              <a:t>Il apporte une dimension professionnelle la plus complète possible et permet un apprentissage                                              de la démarche de projet.</a:t>
            </a:r>
            <a:endParaRPr/>
          </a:p>
          <a:p>
            <a:endParaRPr/>
          </a:p>
          <a:p>
            <a:pPr>
              <a:buSzPct val="45000"/>
              <a:buFont typeface="StarSymbol"/>
              <a:buChar char=""/>
            </a:pPr>
            <a:r>
              <a:rPr lang="fr-FR" sz="2400"/>
              <a:t>L'équipe de projet comporte de                                                      3 à 4 étudiants.</a:t>
            </a:r>
            <a:endParaRPr/>
          </a:p>
          <a:p>
            <a:endParaRPr/>
          </a:p>
          <a:p>
            <a:pPr>
              <a:buSzPct val="45000"/>
              <a:buFont typeface="StarSymbol"/>
              <a:buChar char=""/>
            </a:pPr>
            <a:r>
              <a:rPr lang="fr-FR" sz="2400"/>
              <a:t>Volume horaire consacré aux projets :                                             </a:t>
            </a:r>
            <a:r>
              <a:rPr b="1" lang="fr-FR" sz="2400"/>
              <a:t>200 heures</a:t>
            </a:r>
            <a:endParaRPr/>
          </a:p>
        </p:txBody>
      </p:sp>
      <p:pic>
        <p:nvPicPr>
          <p:cNvPr descr="" id="83" name=""/>
          <p:cNvPicPr/>
          <p:nvPr/>
        </p:nvPicPr>
        <p:blipFill>
          <a:blip r:embed="rId1"/>
          <a:stretch>
            <a:fillRect/>
          </a:stretch>
        </p:blipFill>
        <p:spPr>
          <a:xfrm>
            <a:off x="5850000" y="3690000"/>
            <a:ext cx="3780000" cy="2700000"/>
          </a:xfrm>
          <a:prstGeom prst="rect">
            <a:avLst/>
          </a:prstGeom>
          <a:ln w="9360">
            <a:solidFill>
              <a:srgbClr val="000000"/>
            </a:solidFill>
            <a:miter/>
          </a:ln>
        </p:spPr>
      </p:pic>
    </p:spTree>
  </p:cSld>
  <p:transition advTm="5000" spd="med">
    <p:wipe dir="l"/>
  </p:transition>
  <p:timing>
    <p:tnLst>
      <p:par>
        <p:cTn dur="indefinite" id="9" nodeType="tmRoot" restart="never">
          <p:childTnLst>
            <p:seq>
              <p:cTn id="10" nodeType="mainSeq">
                <p:childTnLst/>
              </p:cTn>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4" name="TextShape 1"/>
          <p:cNvSpPr txBox="1"/>
          <p:nvPr/>
        </p:nvSpPr>
        <p:spPr>
          <a:xfrm>
            <a:off x="452880" y="282240"/>
            <a:ext cx="8607960" cy="797760"/>
          </a:xfrm>
          <a:prstGeom prst="rect">
            <a:avLst/>
          </a:prstGeom>
        </p:spPr>
        <p:txBody>
          <a:bodyPr anchor="ctr" bIns="0" lIns="0" rIns="0" tIns="0" wrap="none"/>
          <a:p>
            <a:r>
              <a:rPr lang="fr-FR"/>
              <a:t>Projet : Station Météo</a:t>
            </a:r>
            <a:endParaRPr/>
          </a:p>
        </p:txBody>
      </p:sp>
      <p:sp>
        <p:nvSpPr>
          <p:cNvPr id="85" name="TextShape 2"/>
          <p:cNvSpPr txBox="1"/>
          <p:nvPr/>
        </p:nvSpPr>
        <p:spPr>
          <a:xfrm>
            <a:off x="342720" y="1440000"/>
            <a:ext cx="9377280" cy="1440000"/>
          </a:xfrm>
          <a:prstGeom prst="rect">
            <a:avLst/>
          </a:prstGeom>
        </p:spPr>
        <p:txBody>
          <a:bodyPr bIns="0" lIns="0" rIns="0" tIns="0" wrap="none"/>
          <a:p>
            <a:pPr>
              <a:buSzPct val="45000"/>
              <a:buFont typeface="StarSymbol"/>
              <a:buChar char=""/>
            </a:pPr>
            <a:r>
              <a:rPr lang="fr-FR" sz="2400"/>
              <a:t>Ce projet a pour but l'installation, sur le toit de la capitainerie du port de St Chamas, d'un ensemble de capteurs et le développement d'un logiciel permettant l'acquisition, l'interprétation et la présentation des données provenant de ces capteurs et de données météorologiques externes.</a:t>
            </a:r>
            <a:endParaRPr/>
          </a:p>
        </p:txBody>
      </p:sp>
      <p:pic>
        <p:nvPicPr>
          <p:cNvPr descr="" id="86" name=""/>
          <p:cNvPicPr/>
          <p:nvPr/>
        </p:nvPicPr>
        <p:blipFill>
          <a:blip r:embed="rId1"/>
          <a:stretch>
            <a:fillRect/>
          </a:stretch>
        </p:blipFill>
        <p:spPr>
          <a:xfrm>
            <a:off x="3238200" y="2955960"/>
            <a:ext cx="6481800" cy="3524040"/>
          </a:xfrm>
          <a:prstGeom prst="rect">
            <a:avLst/>
          </a:prstGeom>
        </p:spPr>
      </p:pic>
      <p:pic>
        <p:nvPicPr>
          <p:cNvPr descr="" id="87" name=""/>
          <p:cNvPicPr/>
          <p:nvPr/>
        </p:nvPicPr>
        <p:blipFill>
          <a:blip r:embed="rId2"/>
          <a:stretch>
            <a:fillRect/>
          </a:stretch>
        </p:blipFill>
        <p:spPr>
          <a:xfrm>
            <a:off x="540000" y="2880000"/>
            <a:ext cx="2559600" cy="3600000"/>
          </a:xfrm>
          <a:prstGeom prst="rect">
            <a:avLst/>
          </a:prstGeom>
        </p:spPr>
      </p:pic>
    </p:spTree>
  </p:cSld>
  <p:transition advTm="5000" spd="med">
    <p:wipe dir="l"/>
  </p:transition>
  <p:timing>
    <p:tnLst>
      <p:par>
        <p:cTn dur="indefinite" id="11" nodeType="tmRoot" restart="never">
          <p:childTnLst>
            <p:seq>
              <p:cTn id="12" nodeType="mainSeq">
                <p:childTnLst/>
              </p:cTn>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8" name="TextShape 1"/>
          <p:cNvSpPr txBox="1"/>
          <p:nvPr/>
        </p:nvSpPr>
        <p:spPr>
          <a:xfrm>
            <a:off x="488880" y="282240"/>
            <a:ext cx="8607960" cy="797760"/>
          </a:xfrm>
          <a:prstGeom prst="rect">
            <a:avLst/>
          </a:prstGeom>
        </p:spPr>
        <p:txBody>
          <a:bodyPr anchor="ctr" bIns="0" lIns="0" rIns="0" tIns="0" wrap="none"/>
          <a:p>
            <a:r>
              <a:rPr lang="fr-FR"/>
              <a:t>Projet : </a:t>
            </a:r>
            <a:r>
              <a:rPr lang="fr-FR" sz="4000"/>
              <a:t>U</a:t>
            </a:r>
            <a:r>
              <a:rPr lang="fr-FR" sz="3200"/>
              <a:t>nité de conditionnement</a:t>
            </a:r>
            <a:endParaRPr/>
          </a:p>
        </p:txBody>
      </p:sp>
      <p:sp>
        <p:nvSpPr>
          <p:cNvPr id="89" name="TextShape 2"/>
          <p:cNvSpPr txBox="1"/>
          <p:nvPr/>
        </p:nvSpPr>
        <p:spPr>
          <a:xfrm>
            <a:off x="360000" y="1296000"/>
            <a:ext cx="9360000" cy="4763160"/>
          </a:xfrm>
          <a:prstGeom prst="rect">
            <a:avLst/>
          </a:prstGeom>
        </p:spPr>
        <p:txBody>
          <a:bodyPr bIns="0" lIns="0" rIns="0" tIns="0" wrap="none"/>
          <a:p>
            <a:pPr>
              <a:buSzPct val="45000"/>
              <a:buFont typeface="StarSymbol"/>
              <a:buChar char=""/>
            </a:pPr>
            <a:r>
              <a:rPr lang="fr-FR" sz="2400"/>
              <a:t>Une société de distribution de produit de complément alimentaire est responsable de la prise en charge des commandes jusqu'à la livraison chez ses clients. Il s'agit de réaliser le contrôle de l'unité de conditionnement : chargement et identification des caisses et des commandes, remplissage, pesage et stockage.</a:t>
            </a:r>
            <a:endParaRPr/>
          </a:p>
        </p:txBody>
      </p:sp>
      <p:pic>
        <p:nvPicPr>
          <p:cNvPr descr="" id="90" name=""/>
          <p:cNvPicPr/>
          <p:nvPr/>
        </p:nvPicPr>
        <p:blipFill>
          <a:blip r:embed="rId1"/>
          <a:stretch>
            <a:fillRect/>
          </a:stretch>
        </p:blipFill>
        <p:spPr>
          <a:xfrm>
            <a:off x="1332000" y="3150000"/>
            <a:ext cx="5339520" cy="3330000"/>
          </a:xfrm>
          <a:prstGeom prst="rect">
            <a:avLst/>
          </a:prstGeom>
        </p:spPr>
      </p:pic>
      <p:pic>
        <p:nvPicPr>
          <p:cNvPr descr="" id="91" name=""/>
          <p:cNvPicPr/>
          <p:nvPr/>
        </p:nvPicPr>
        <p:blipFill>
          <a:blip r:embed="rId2"/>
          <a:stretch>
            <a:fillRect/>
          </a:stretch>
        </p:blipFill>
        <p:spPr>
          <a:xfrm>
            <a:off x="6174000" y="2790000"/>
            <a:ext cx="2808000" cy="3290400"/>
          </a:xfrm>
          <a:prstGeom prst="rect">
            <a:avLst/>
          </a:prstGeom>
        </p:spPr>
      </p:pic>
    </p:spTree>
  </p:cSld>
  <p:transition advTm="5000" spd="med">
    <p:wipe dir="l"/>
  </p:transition>
  <p:timing>
    <p:tnLst>
      <p:par>
        <p:cTn dur="indefinite" id="13" nodeType="tmRoot" restart="never">
          <p:childTnLst>
            <p:seq>
              <p:cTn id="14" nodeType="mainSeq">
                <p:childTnLst/>
              </p:cTn>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2" name="TextShape 1"/>
          <p:cNvSpPr txBox="1"/>
          <p:nvPr/>
        </p:nvSpPr>
        <p:spPr>
          <a:xfrm>
            <a:off x="524880" y="282240"/>
            <a:ext cx="8607960" cy="797760"/>
          </a:xfrm>
          <a:prstGeom prst="rect">
            <a:avLst/>
          </a:prstGeom>
        </p:spPr>
        <p:txBody>
          <a:bodyPr anchor="ctr" bIns="0" lIns="0" rIns="0" tIns="0" wrap="none"/>
          <a:p>
            <a:r>
              <a:rPr lang="fr-FR"/>
              <a:t>Projet : Prise de vue aérienne</a:t>
            </a:r>
            <a:endParaRPr/>
          </a:p>
        </p:txBody>
      </p:sp>
      <p:sp>
        <p:nvSpPr>
          <p:cNvPr id="93" name="TextShape 2"/>
          <p:cNvSpPr txBox="1"/>
          <p:nvPr/>
        </p:nvSpPr>
        <p:spPr>
          <a:xfrm>
            <a:off x="360000" y="1356840"/>
            <a:ext cx="8477280" cy="4763160"/>
          </a:xfrm>
          <a:prstGeom prst="rect">
            <a:avLst/>
          </a:prstGeom>
        </p:spPr>
        <p:txBody>
          <a:bodyPr bIns="0" lIns="0" rIns="0" tIns="0" wrap="none"/>
          <a:p>
            <a:pPr>
              <a:buSzPct val="45000"/>
              <a:buFont typeface="StarSymbol"/>
              <a:buChar char=""/>
            </a:pPr>
            <a:r>
              <a:rPr lang="fr-FR" sz="2400"/>
              <a:t>Une agence de vente de biens immobiliers, spécialisé dans les propriétés de grand standing, souhaite utiliser un drone de prise de vue aérienne. Les clichés ainsi obtenus seront transmis aux clients éventuels ou permettront de rédiger une annonce.</a:t>
            </a:r>
            <a:endParaRPr/>
          </a:p>
        </p:txBody>
      </p:sp>
      <p:pic>
        <p:nvPicPr>
          <p:cNvPr descr="" id="94" name=""/>
          <p:cNvPicPr/>
          <p:nvPr/>
        </p:nvPicPr>
        <p:blipFill>
          <a:blip r:embed="rId1"/>
          <a:stretch>
            <a:fillRect/>
          </a:stretch>
        </p:blipFill>
        <p:spPr>
          <a:xfrm>
            <a:off x="2366280" y="4212000"/>
            <a:ext cx="5347800" cy="2135520"/>
          </a:xfrm>
          <a:prstGeom prst="rect">
            <a:avLst/>
          </a:prstGeom>
        </p:spPr>
      </p:pic>
      <p:pic>
        <p:nvPicPr>
          <p:cNvPr descr="" id="95" name=""/>
          <p:cNvPicPr/>
          <p:nvPr/>
        </p:nvPicPr>
        <p:blipFill>
          <a:blip r:embed="rId2"/>
          <a:stretch>
            <a:fillRect/>
          </a:stretch>
        </p:blipFill>
        <p:spPr>
          <a:xfrm>
            <a:off x="3122280" y="2880000"/>
            <a:ext cx="2107800" cy="1955520"/>
          </a:xfrm>
          <a:prstGeom prst="rect">
            <a:avLst/>
          </a:prstGeom>
        </p:spPr>
      </p:pic>
      <p:pic>
        <p:nvPicPr>
          <p:cNvPr descr="" id="96" name=""/>
          <p:cNvPicPr/>
          <p:nvPr/>
        </p:nvPicPr>
        <p:blipFill>
          <a:blip r:embed="rId3"/>
          <a:stretch>
            <a:fillRect/>
          </a:stretch>
        </p:blipFill>
        <p:spPr>
          <a:xfrm>
            <a:off x="6170760" y="2741040"/>
            <a:ext cx="3729240" cy="2478960"/>
          </a:xfrm>
          <a:prstGeom prst="rect">
            <a:avLst/>
          </a:prstGeom>
        </p:spPr>
      </p:pic>
      <p:pic>
        <p:nvPicPr>
          <p:cNvPr descr="" id="97" name=""/>
          <p:cNvPicPr/>
          <p:nvPr/>
        </p:nvPicPr>
        <p:blipFill>
          <a:blip r:embed="rId4"/>
          <a:stretch>
            <a:fillRect/>
          </a:stretch>
        </p:blipFill>
        <p:spPr>
          <a:xfrm>
            <a:off x="546480" y="2790000"/>
            <a:ext cx="1523520" cy="2499120"/>
          </a:xfrm>
          <a:prstGeom prst="rect">
            <a:avLst/>
          </a:prstGeom>
        </p:spPr>
      </p:pic>
      <p:pic>
        <p:nvPicPr>
          <p:cNvPr descr="" id="98" name=""/>
          <p:cNvPicPr/>
          <p:nvPr/>
        </p:nvPicPr>
        <p:blipFill>
          <a:blip r:embed="rId5"/>
          <a:stretch>
            <a:fillRect/>
          </a:stretch>
        </p:blipFill>
        <p:spPr>
          <a:xfrm>
            <a:off x="540000" y="5310000"/>
            <a:ext cx="1800000" cy="1260000"/>
          </a:xfrm>
          <a:prstGeom prst="rect">
            <a:avLst/>
          </a:prstGeom>
        </p:spPr>
      </p:pic>
    </p:spTree>
  </p:cSld>
  <p:transition advTm="5000" spd="med">
    <p:wipe dir="l"/>
  </p:transition>
  <p:timing>
    <p:tnLst>
      <p:par>
        <p:cTn dur="indefinite" id="15" nodeType="tmRoot" restart="never">
          <p:childTnLst>
            <p:seq>
              <p:cTn id="16" nodeType="mainSeq">
                <p:childTnLst/>
              </p:cTn>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9" name="TextShape 1"/>
          <p:cNvSpPr txBox="1"/>
          <p:nvPr/>
        </p:nvSpPr>
        <p:spPr>
          <a:xfrm>
            <a:off x="524880" y="282240"/>
            <a:ext cx="8607960" cy="797760"/>
          </a:xfrm>
          <a:prstGeom prst="rect">
            <a:avLst/>
          </a:prstGeom>
        </p:spPr>
        <p:txBody>
          <a:bodyPr anchor="ctr" bIns="0" lIns="0" rIns="0" tIns="0" wrap="none"/>
          <a:p>
            <a:r>
              <a:rPr lang="fr-FR"/>
              <a:t>Projet : Kart électrique</a:t>
            </a:r>
            <a:endParaRPr/>
          </a:p>
        </p:txBody>
      </p:sp>
      <p:sp>
        <p:nvSpPr>
          <p:cNvPr id="100" name="TextShape 2"/>
          <p:cNvSpPr txBox="1"/>
          <p:nvPr/>
        </p:nvSpPr>
        <p:spPr>
          <a:xfrm>
            <a:off x="360000" y="1068840"/>
            <a:ext cx="8477280" cy="4763160"/>
          </a:xfrm>
          <a:prstGeom prst="rect">
            <a:avLst/>
          </a:prstGeom>
        </p:spPr>
        <p:txBody>
          <a:bodyPr bIns="0" lIns="0" rIns="0" tIns="0" wrap="none"/>
          <a:p>
            <a:pPr>
              <a:buSzPct val="45000"/>
              <a:buFont typeface="StarSymbol"/>
              <a:buChar char=""/>
            </a:pPr>
            <a:r>
              <a:rPr lang="fr-FR" sz="2400"/>
              <a:t>L'application logicielle se décompose de la manière suivante :</a:t>
            </a:r>
            <a:endParaRPr/>
          </a:p>
          <a:p>
            <a:pPr lvl="1">
              <a:buSzPct val="75000"/>
              <a:buFont typeface="StarSymbol"/>
              <a:buChar char=""/>
            </a:pPr>
            <a:r>
              <a:rPr lang="fr-FR" sz="2400"/>
              <a:t>télémétrie : tension batterie, courant consommé, état de charge batterie, température moteur, vitesse véhicule ;</a:t>
            </a:r>
            <a:endParaRPr/>
          </a:p>
          <a:p>
            <a:pPr lvl="1">
              <a:buSzPct val="75000"/>
              <a:buFont typeface="StarSymbol"/>
              <a:buChar char=""/>
            </a:pPr>
            <a:r>
              <a:rPr lang="fr-FR" sz="2400"/>
              <a:t>chronométrage course / essai ; </a:t>
            </a:r>
            <a:endParaRPr/>
          </a:p>
        </p:txBody>
      </p:sp>
      <p:pic>
        <p:nvPicPr>
          <p:cNvPr descr="" id="101" name=""/>
          <p:cNvPicPr/>
          <p:nvPr/>
        </p:nvPicPr>
        <p:blipFill>
          <a:blip r:embed="rId1"/>
          <a:stretch>
            <a:fillRect/>
          </a:stretch>
        </p:blipFill>
        <p:spPr>
          <a:xfrm>
            <a:off x="2610000" y="2790000"/>
            <a:ext cx="5089680" cy="3787560"/>
          </a:xfrm>
          <a:prstGeom prst="rect">
            <a:avLst/>
          </a:prstGeom>
        </p:spPr>
      </p:pic>
    </p:spTree>
  </p:cSld>
  <p:transition advTm="5000" spd="med">
    <p:wipe dir="l"/>
  </p:transition>
  <p:timing>
    <p:tnLst>
      <p:par>
        <p:cTn dur="indefinite" id="17" nodeType="tmRoot" restart="never">
          <p:childTnLst>
            <p:seq>
              <p:cTn id="18" nodeType="mainSeq">
                <p:childTnLst/>
              </p:cTn>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2" name="TextShape 1"/>
          <p:cNvSpPr txBox="1"/>
          <p:nvPr/>
        </p:nvSpPr>
        <p:spPr>
          <a:xfrm>
            <a:off x="524880" y="282240"/>
            <a:ext cx="8607960" cy="797760"/>
          </a:xfrm>
          <a:prstGeom prst="rect">
            <a:avLst/>
          </a:prstGeom>
        </p:spPr>
        <p:txBody>
          <a:bodyPr anchor="ctr" bIns="0" lIns="0" rIns="0" tIns="0" wrap="none"/>
          <a:p>
            <a:r>
              <a:rPr lang="fr-FR"/>
              <a:t>Projet : Théatre</a:t>
            </a:r>
            <a:endParaRPr/>
          </a:p>
        </p:txBody>
      </p:sp>
      <p:sp>
        <p:nvSpPr>
          <p:cNvPr id="103" name="TextShape 2"/>
          <p:cNvSpPr txBox="1"/>
          <p:nvPr/>
        </p:nvSpPr>
        <p:spPr>
          <a:xfrm>
            <a:off x="360000" y="1068840"/>
            <a:ext cx="4950000" cy="4763160"/>
          </a:xfrm>
          <a:prstGeom prst="rect">
            <a:avLst/>
          </a:prstGeom>
        </p:spPr>
        <p:txBody>
          <a:bodyPr bIns="0" lIns="0" rIns="0" tIns="0" wrap="none"/>
          <a:p>
            <a:pPr>
              <a:buSzPct val="45000"/>
              <a:buFont typeface="StarSymbol"/>
              <a:buChar char=""/>
            </a:pPr>
            <a:r>
              <a:rPr lang="fr-FR" sz="2400"/>
              <a:t>Il s’agit donc de réaliser un système de supervision et de commande d’un ensemble d’appareils (scanners, gradateurs, projecteurs lyres, projecteurs …) compatible avec un bus standard du spectacle (DMX 512).</a:t>
            </a:r>
            <a:endParaRPr/>
          </a:p>
        </p:txBody>
      </p:sp>
      <p:pic>
        <p:nvPicPr>
          <p:cNvPr descr="" id="104" name=""/>
          <p:cNvPicPr/>
          <p:nvPr/>
        </p:nvPicPr>
        <p:blipFill>
          <a:blip r:embed="rId1"/>
          <a:stretch>
            <a:fillRect/>
          </a:stretch>
        </p:blipFill>
        <p:spPr>
          <a:xfrm>
            <a:off x="5454000" y="1080000"/>
            <a:ext cx="4230000" cy="5526000"/>
          </a:xfrm>
          <a:prstGeom prst="rect">
            <a:avLst/>
          </a:prstGeom>
        </p:spPr>
      </p:pic>
      <p:pic>
        <p:nvPicPr>
          <p:cNvPr descr="" id="105" name=""/>
          <p:cNvPicPr/>
          <p:nvPr/>
        </p:nvPicPr>
        <p:blipFill>
          <a:blip r:embed="rId2"/>
          <a:stretch>
            <a:fillRect/>
          </a:stretch>
        </p:blipFill>
        <p:spPr>
          <a:xfrm>
            <a:off x="630000" y="4320000"/>
            <a:ext cx="4880160" cy="1530000"/>
          </a:xfrm>
          <a:prstGeom prst="rect">
            <a:avLst/>
          </a:prstGeom>
        </p:spPr>
      </p:pic>
    </p:spTree>
  </p:cSld>
  <p:transition advTm="5000" spd="med">
    <p:wipe dir="l"/>
  </p:transition>
  <p:timing>
    <p:tnLst>
      <p:par>
        <p:cTn dur="indefinite" id="19" nodeType="tmRoot" restart="never">
          <p:childTnLst>
            <p:seq>
              <p:cTn id="20" nodeType="mainSeq">
                <p:childTnLst/>
              </p:cTn>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6" name="TextShape 1"/>
          <p:cNvSpPr txBox="1"/>
          <p:nvPr/>
        </p:nvSpPr>
        <p:spPr>
          <a:xfrm>
            <a:off x="524880" y="282240"/>
            <a:ext cx="8607960" cy="797760"/>
          </a:xfrm>
          <a:prstGeom prst="rect">
            <a:avLst/>
          </a:prstGeom>
        </p:spPr>
        <p:txBody>
          <a:bodyPr anchor="ctr" bIns="0" lIns="0" rIns="0" tIns="0" wrap="none"/>
          <a:p>
            <a:r>
              <a:rPr lang="fr-FR"/>
              <a:t>Projet : Aide à la navigation</a:t>
            </a:r>
            <a:endParaRPr/>
          </a:p>
        </p:txBody>
      </p:sp>
      <p:sp>
        <p:nvSpPr>
          <p:cNvPr id="107" name="TextShape 2"/>
          <p:cNvSpPr txBox="1"/>
          <p:nvPr/>
        </p:nvSpPr>
        <p:spPr>
          <a:xfrm>
            <a:off x="360000" y="3120840"/>
            <a:ext cx="3510000" cy="3071160"/>
          </a:xfrm>
          <a:prstGeom prst="rect">
            <a:avLst/>
          </a:prstGeom>
        </p:spPr>
        <p:txBody>
          <a:bodyPr bIns="0" lIns="0" rIns="0" tIns="0" wrap="none"/>
          <a:p>
            <a:pPr>
              <a:buSzPct val="45000"/>
              <a:buFont typeface="StarSymbol"/>
              <a:buChar char=""/>
            </a:pPr>
            <a:r>
              <a:rPr lang="fr-FR" sz="2000"/>
              <a:t>Le système doit permettre de commander la plupart des actionneurs (feux de navigation, pompe de cale, distribution,...), de centraliser les informations (température, vitesse, énergie, ...), de les paramétrer et les afficher ainsi que de gérer les bus de communication.</a:t>
            </a:r>
            <a:endParaRPr/>
          </a:p>
        </p:txBody>
      </p:sp>
      <p:pic>
        <p:nvPicPr>
          <p:cNvPr descr="" id="108" name=""/>
          <p:cNvPicPr/>
          <p:nvPr/>
        </p:nvPicPr>
        <p:blipFill>
          <a:blip r:embed="rId1"/>
          <a:stretch>
            <a:fillRect/>
          </a:stretch>
        </p:blipFill>
        <p:spPr>
          <a:xfrm>
            <a:off x="3960000" y="3150000"/>
            <a:ext cx="5771880" cy="3018960"/>
          </a:xfrm>
          <a:prstGeom prst="rect">
            <a:avLst/>
          </a:prstGeom>
        </p:spPr>
      </p:pic>
      <p:sp>
        <p:nvSpPr>
          <p:cNvPr id="109" name="TextShape 3"/>
          <p:cNvSpPr txBox="1"/>
          <p:nvPr/>
        </p:nvSpPr>
        <p:spPr>
          <a:xfrm>
            <a:off x="360000" y="1213200"/>
            <a:ext cx="9180000" cy="1360800"/>
          </a:xfrm>
          <a:prstGeom prst="rect">
            <a:avLst/>
          </a:prstGeom>
        </p:spPr>
        <p:txBody>
          <a:bodyPr bIns="0" lIns="0" rIns="0" tIns="0" wrap="none"/>
          <a:p>
            <a:pPr>
              <a:buSzPct val="45000"/>
              <a:buFont typeface="StarSymbol"/>
              <a:buChar char=""/>
            </a:pPr>
            <a:r>
              <a:rPr lang="fr-FR" sz="2400"/>
              <a:t>Il s’agit donc de réaliser un système de supervision et de commande d’un ensemble d’appareils (scanners, gradateurs, projecteurs lyres, projecteurs …) compatible avec un bus standard du spectacle (DMX 512).</a:t>
            </a:r>
            <a:endParaRPr/>
          </a:p>
        </p:txBody>
      </p:sp>
    </p:spTree>
  </p:cSld>
  <p:transition advTm="5000" spd="med">
    <p:wipe dir="l"/>
  </p:transition>
  <p:timing>
    <p:tnLst>
      <p:par>
        <p:cTn dur="indefinite" id="21" nodeType="tmRoot" restart="never">
          <p:childTnLst>
            <p:seq>
              <p:cTn id="22" nodeType="mainSeq">
                <p:childTnLst/>
              </p:cTn>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0" name="TextShape 1"/>
          <p:cNvSpPr txBox="1"/>
          <p:nvPr/>
        </p:nvSpPr>
        <p:spPr>
          <a:xfrm>
            <a:off x="524880" y="282240"/>
            <a:ext cx="8607960" cy="797760"/>
          </a:xfrm>
          <a:prstGeom prst="rect">
            <a:avLst/>
          </a:prstGeom>
        </p:spPr>
        <p:txBody>
          <a:bodyPr anchor="ctr" bIns="0" lIns="0" rIns="0" tIns="0" wrap="none"/>
          <a:p>
            <a:r>
              <a:rPr lang="fr-FR" sz="3600"/>
              <a:t>Projet : Informations voyageurs BUS</a:t>
            </a:r>
            <a:endParaRPr/>
          </a:p>
        </p:txBody>
      </p:sp>
      <p:pic>
        <p:nvPicPr>
          <p:cNvPr descr="" id="111" name=""/>
          <p:cNvPicPr/>
          <p:nvPr/>
        </p:nvPicPr>
        <p:blipFill>
          <a:blip r:embed="rId1"/>
          <a:stretch>
            <a:fillRect/>
          </a:stretch>
        </p:blipFill>
        <p:spPr>
          <a:xfrm>
            <a:off x="540000" y="1260000"/>
            <a:ext cx="9083160" cy="5326920"/>
          </a:xfrm>
          <a:prstGeom prst="rect">
            <a:avLst/>
          </a:prstGeom>
        </p:spPr>
      </p:pic>
    </p:spTree>
  </p:cSld>
  <p:transition advTm="5000" spd="med">
    <p:wipe dir="l"/>
  </p:transition>
  <p:timing>
    <p:tnLst>
      <p:par>
        <p:cTn dur="indefinite" id="23" nodeType="tmRoot" restart="never">
          <p:childTnLst>
            <p:seq>
              <p:cTn id="24" nodeType="mainSeq">
                <p:childTnLst/>
              </p:cTn>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2" name="TextShape 1"/>
          <p:cNvSpPr txBox="1"/>
          <p:nvPr/>
        </p:nvSpPr>
        <p:spPr>
          <a:xfrm>
            <a:off x="524880" y="282240"/>
            <a:ext cx="8607960" cy="797760"/>
          </a:xfrm>
          <a:prstGeom prst="rect">
            <a:avLst/>
          </a:prstGeom>
        </p:spPr>
        <p:txBody>
          <a:bodyPr anchor="ctr" bIns="0" lIns="0" rIns="0" tIns="0" wrap="none"/>
          <a:p>
            <a:r>
              <a:rPr lang="fr-FR" sz="3600"/>
              <a:t>Projet : Gestion d'aquarium</a:t>
            </a:r>
            <a:endParaRPr/>
          </a:p>
        </p:txBody>
      </p:sp>
    </p:spTree>
  </p:cSld>
  <p:transition advTm="5000" spd="med">
    <p:wipe dir="l"/>
  </p:transition>
  <p:timing>
    <p:tnLst>
      <p:par>
        <p:cTn dur="indefinite" id="25" nodeType="tmRoot" restart="never">
          <p:childTnLst>
            <p:seq>
              <p:cTn id="26" nodeType="mainSeq">
                <p:childTnLst/>
              </p:cTn>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3" name="TextShape 1"/>
          <p:cNvSpPr txBox="1"/>
          <p:nvPr/>
        </p:nvSpPr>
        <p:spPr>
          <a:xfrm>
            <a:off x="524880" y="282240"/>
            <a:ext cx="8607960" cy="797760"/>
          </a:xfrm>
          <a:prstGeom prst="rect">
            <a:avLst/>
          </a:prstGeom>
        </p:spPr>
        <p:txBody>
          <a:bodyPr anchor="ctr" bIns="0" lIns="0" rIns="0" tIns="0" wrap="none"/>
          <a:p>
            <a:r>
              <a:rPr lang="fr-FR" sz="3600"/>
              <a:t>Projet : Panneaux solaires</a:t>
            </a:r>
            <a:endParaRPr/>
          </a:p>
        </p:txBody>
      </p:sp>
    </p:spTree>
  </p:cSld>
  <p:transition advTm="5000" spd="med">
    <p:wipe dir="l"/>
  </p:transition>
  <p:timing>
    <p:tnLst>
      <p:par>
        <p:cTn dur="indefinite" id="27" nodeType="tmRoot" restart="never">
          <p:childTnLst>
            <p:seq>
              <p:cTn id="28" nodeType="mainSeq">
                <p:childTnLst/>
              </p:cTn>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