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Fira Sans Extra Condensed Medium"/>
      <p:regular r:id="rId27"/>
      <p:bold r:id="rId28"/>
      <p:italic r:id="rId29"/>
      <p:boldItalic r:id="rId30"/>
    </p:embeddedFont>
    <p:embeddedFont>
      <p:font typeface="Roboto Condensed"/>
      <p:regular r:id="rId31"/>
      <p:bold r:id="rId32"/>
      <p:italic r:id="rId33"/>
      <p:boldItalic r:id="rId34"/>
    </p:embeddedFont>
    <p:embeddedFont>
      <p:font typeface="Righteous"/>
      <p:regular r:id="rId35"/>
    </p:embeddedFont>
    <p:embeddedFont>
      <p:font typeface="Squada One"/>
      <p:regular r:id="rId36"/>
    </p:embeddedFont>
    <p:embeddedFont>
      <p:font typeface="Roboto Condensed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D949B4B-32BF-42C7-BAF9-0EC5B9593A57}">
  <a:tblStyle styleId="{DD949B4B-32BF-42C7-BAF9-0EC5B9593A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CondensedLight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FiraSansExtraCondensedMedium-bold.fntdata"/><Relationship Id="rId27" Type="http://schemas.openxmlformats.org/officeDocument/2006/relationships/font" Target="fonts/FiraSansExtraCondense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FiraSansExtraCondensed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Condensed-regular.fntdata"/><Relationship Id="rId30" Type="http://schemas.openxmlformats.org/officeDocument/2006/relationships/font" Target="fonts/FiraSansExtraCondensedMedium-boldItalic.fntdata"/><Relationship Id="rId11" Type="http://schemas.openxmlformats.org/officeDocument/2006/relationships/slide" Target="slides/slide6.xml"/><Relationship Id="rId33" Type="http://schemas.openxmlformats.org/officeDocument/2006/relationships/font" Target="fonts/RobotoCondensed-italic.fntdata"/><Relationship Id="rId10" Type="http://schemas.openxmlformats.org/officeDocument/2006/relationships/slide" Target="slides/slide5.xml"/><Relationship Id="rId32" Type="http://schemas.openxmlformats.org/officeDocument/2006/relationships/font" Target="fonts/RobotoCondensed-bold.fntdata"/><Relationship Id="rId13" Type="http://schemas.openxmlformats.org/officeDocument/2006/relationships/slide" Target="slides/slide8.xml"/><Relationship Id="rId35" Type="http://schemas.openxmlformats.org/officeDocument/2006/relationships/font" Target="fonts/Righteous-regular.fntdata"/><Relationship Id="rId12" Type="http://schemas.openxmlformats.org/officeDocument/2006/relationships/slide" Target="slides/slide7.xml"/><Relationship Id="rId34" Type="http://schemas.openxmlformats.org/officeDocument/2006/relationships/font" Target="fonts/RobotoCondensed-boldItalic.fntdata"/><Relationship Id="rId15" Type="http://schemas.openxmlformats.org/officeDocument/2006/relationships/slide" Target="slides/slide10.xml"/><Relationship Id="rId37" Type="http://schemas.openxmlformats.org/officeDocument/2006/relationships/font" Target="fonts/RobotoCondensedLight-regular.fntdata"/><Relationship Id="rId14" Type="http://schemas.openxmlformats.org/officeDocument/2006/relationships/slide" Target="slides/slide9.xml"/><Relationship Id="rId36" Type="http://schemas.openxmlformats.org/officeDocument/2006/relationships/font" Target="fonts/SquadaOne-regular.fntdata"/><Relationship Id="rId17" Type="http://schemas.openxmlformats.org/officeDocument/2006/relationships/slide" Target="slides/slide12.xml"/><Relationship Id="rId39" Type="http://schemas.openxmlformats.org/officeDocument/2006/relationships/font" Target="fonts/RobotoCondensedLight-italic.fntdata"/><Relationship Id="rId16" Type="http://schemas.openxmlformats.org/officeDocument/2006/relationships/slide" Target="slides/slide11.xml"/><Relationship Id="rId38" Type="http://schemas.openxmlformats.org/officeDocument/2006/relationships/font" Target="fonts/RobotoCondensedLigh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5d2cabac8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5d2cabac8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7485b0df3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7485b0df3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29df58d4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29df58d4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29df58d48_1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29df58d48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29df58d48_1_20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29df58d48_1_2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29df58d48_1_17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29df58d48_1_1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29df58d48_1_19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29df58d48_1_1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729df58d48_1_2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729df58d48_1_2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29df58d48_1_2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29df58d48_1_2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4d5269d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4d5269d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729df58d48_1_2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729df58d48_1_2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29df58d48_1_2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29df58d48_1_2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Norme comm : onde radio airtienne : but : sans fil appareil techno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Wifi : </a:t>
            </a:r>
            <a:r>
              <a:rPr lang="fr" sz="1500">
                <a:solidFill>
                  <a:srgbClr val="D8D5D0"/>
                </a:solidFill>
                <a:highlight>
                  <a:srgbClr val="181A1B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AVANTAGE À LA PORTÉE, AU DÉBIT ET À LA SÉCURITÉ DES DONNÉES 2.4GHZ ou 5 / 10GB/s 70m</a:t>
            </a:r>
            <a:endParaRPr sz="1500">
              <a:solidFill>
                <a:srgbClr val="D8D5D0"/>
              </a:solidFill>
              <a:highlight>
                <a:srgbClr val="181A1B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bluetooth : </a:t>
            </a:r>
            <a:r>
              <a:rPr lang="fr" sz="1500">
                <a:solidFill>
                  <a:srgbClr val="D8D5D0"/>
                </a:solidFill>
                <a:highlight>
                  <a:srgbClr val="181A1B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UNE PORTÉE LIMITÉE, IDÉAL POUR LES OBJETS CONNECTÉS </a:t>
            </a:r>
            <a:r>
              <a:rPr lang="fr" sz="1500">
                <a:solidFill>
                  <a:srgbClr val="D8D5D0"/>
                </a:solidFill>
                <a:highlight>
                  <a:srgbClr val="181A1B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2.4GHZ / 2,1 : 3 / 3 : 4 / 2 : 5</a:t>
            </a:r>
            <a:endParaRPr sz="1500">
              <a:solidFill>
                <a:srgbClr val="D8D5D0"/>
              </a:solidFill>
              <a:highlight>
                <a:srgbClr val="181A1B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9df58d48_1_2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9df58d48_1_2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29df58d48_1_2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29df58d48_1_2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729df58d48_1_2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729df58d48_1_2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729df58d48_1_2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729df58d48_1_2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9df58d48_1_2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9df58d48_1_2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729df58d48_1_2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729df58d48_1_2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29df58d48_1_2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729df58d48_1_2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29df58d48_1_2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29df58d48_1_2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77485b0df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77485b0df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TITLE OPENING" type="title">
  <p:cSld name="TITLE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 flipH="1">
            <a:off x="1375550" y="3092475"/>
            <a:ext cx="6393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 flipH="1">
            <a:off x="2750257" y="3636375"/>
            <a:ext cx="36435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" y="-399756"/>
            <a:ext cx="9144000" cy="4369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ABLE OF CONTENTS">
  <p:cSld name="CUSTOM_1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1690457" y="204001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051807" y="250147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ctrTitle"/>
          </p:nvPr>
        </p:nvSpPr>
        <p:spPr>
          <a:xfrm>
            <a:off x="1690457" y="3587138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3" type="subTitle"/>
          </p:nvPr>
        </p:nvSpPr>
        <p:spPr>
          <a:xfrm>
            <a:off x="2051807" y="4048600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4" type="ctrTitle"/>
          </p:nvPr>
        </p:nvSpPr>
        <p:spPr>
          <a:xfrm>
            <a:off x="4824357" y="204001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5" type="subTitle"/>
          </p:nvPr>
        </p:nvSpPr>
        <p:spPr>
          <a:xfrm>
            <a:off x="5185707" y="250147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6" type="ctrTitle"/>
          </p:nvPr>
        </p:nvSpPr>
        <p:spPr>
          <a:xfrm>
            <a:off x="4824357" y="3587138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7" type="subTitle"/>
          </p:nvPr>
        </p:nvSpPr>
        <p:spPr>
          <a:xfrm>
            <a:off x="5185707" y="4048600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8" type="ctrTitle"/>
          </p:nvPr>
        </p:nvSpPr>
        <p:spPr>
          <a:xfrm>
            <a:off x="1122278" y="401450"/>
            <a:ext cx="6899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3"/>
          <p:cNvSpPr txBox="1"/>
          <p:nvPr>
            <p:ph hasCustomPrompt="1" idx="9" type="title"/>
          </p:nvPr>
        </p:nvSpPr>
        <p:spPr>
          <a:xfrm>
            <a:off x="2128157" y="1619437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hasCustomPrompt="1" idx="13" type="title"/>
          </p:nvPr>
        </p:nvSpPr>
        <p:spPr>
          <a:xfrm>
            <a:off x="2128157" y="3166562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/>
          <p:nvPr>
            <p:ph hasCustomPrompt="1" idx="14" type="title"/>
          </p:nvPr>
        </p:nvSpPr>
        <p:spPr>
          <a:xfrm>
            <a:off x="5262057" y="1619437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/>
          <p:nvPr>
            <p:ph hasCustomPrompt="1" idx="15" type="title"/>
          </p:nvPr>
        </p:nvSpPr>
        <p:spPr>
          <a:xfrm>
            <a:off x="5262057" y="3166562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27" name="Google Shape;27;p3"/>
          <p:cNvCxnSpPr/>
          <p:nvPr/>
        </p:nvCxnSpPr>
        <p:spPr>
          <a:xfrm>
            <a:off x="2273400" y="2242363"/>
            <a:ext cx="4597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3"/>
          <p:cNvCxnSpPr/>
          <p:nvPr/>
        </p:nvCxnSpPr>
        <p:spPr>
          <a:xfrm>
            <a:off x="2273400" y="3804313"/>
            <a:ext cx="4597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CUSTOM_2_1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 txBox="1"/>
          <p:nvPr>
            <p:ph type="ctrTitle"/>
          </p:nvPr>
        </p:nvSpPr>
        <p:spPr>
          <a:xfrm flipH="1">
            <a:off x="-100" y="507400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UMBERS + TEXT">
  <p:cSld name="CUSTOM_2_1_2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ctrTitle"/>
          </p:nvPr>
        </p:nvSpPr>
        <p:spPr>
          <a:xfrm flipH="1">
            <a:off x="-100" y="507400"/>
            <a:ext cx="83949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4" name="Google Shape;34;p5"/>
          <p:cNvSpPr/>
          <p:nvPr/>
        </p:nvSpPr>
        <p:spPr>
          <a:xfrm>
            <a:off x="6603225" y="2224175"/>
            <a:ext cx="2058600" cy="9027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</a:t>
            </a:r>
            <a:endParaRPr/>
          </a:p>
        </p:txBody>
      </p:sp>
      <p:sp>
        <p:nvSpPr>
          <p:cNvPr id="35" name="Google Shape;35;p5"/>
          <p:cNvSpPr txBox="1"/>
          <p:nvPr>
            <p:ph hasCustomPrompt="1" idx="2" type="title"/>
          </p:nvPr>
        </p:nvSpPr>
        <p:spPr>
          <a:xfrm>
            <a:off x="6786025" y="2341875"/>
            <a:ext cx="1692900" cy="453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6" name="Google Shape;36;p5"/>
          <p:cNvSpPr txBox="1"/>
          <p:nvPr>
            <p:ph idx="1" type="subTitle"/>
          </p:nvPr>
        </p:nvSpPr>
        <p:spPr>
          <a:xfrm>
            <a:off x="6679232" y="275922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7" name="Google Shape;37;p5"/>
          <p:cNvSpPr/>
          <p:nvPr/>
        </p:nvSpPr>
        <p:spPr>
          <a:xfrm>
            <a:off x="4439025" y="2224175"/>
            <a:ext cx="2058600" cy="9027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</a:t>
            </a:r>
            <a:endParaRPr/>
          </a:p>
        </p:txBody>
      </p:sp>
      <p:sp>
        <p:nvSpPr>
          <p:cNvPr id="38" name="Google Shape;38;p5"/>
          <p:cNvSpPr txBox="1"/>
          <p:nvPr>
            <p:ph hasCustomPrompt="1" idx="3" type="title"/>
          </p:nvPr>
        </p:nvSpPr>
        <p:spPr>
          <a:xfrm>
            <a:off x="4621825" y="2341875"/>
            <a:ext cx="1692900" cy="453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5"/>
          <p:cNvSpPr txBox="1"/>
          <p:nvPr>
            <p:ph idx="4" type="subTitle"/>
          </p:nvPr>
        </p:nvSpPr>
        <p:spPr>
          <a:xfrm>
            <a:off x="4515032" y="275922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0" name="Google Shape;40;p5"/>
          <p:cNvSpPr/>
          <p:nvPr/>
        </p:nvSpPr>
        <p:spPr>
          <a:xfrm>
            <a:off x="6603225" y="3249050"/>
            <a:ext cx="2058600" cy="9027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</a:t>
            </a:r>
            <a:endParaRPr/>
          </a:p>
        </p:txBody>
      </p:sp>
      <p:sp>
        <p:nvSpPr>
          <p:cNvPr id="41" name="Google Shape;41;p5"/>
          <p:cNvSpPr txBox="1"/>
          <p:nvPr>
            <p:ph hasCustomPrompt="1" idx="5" type="title"/>
          </p:nvPr>
        </p:nvSpPr>
        <p:spPr>
          <a:xfrm>
            <a:off x="6786025" y="3366750"/>
            <a:ext cx="1692900" cy="453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2" name="Google Shape;42;p5"/>
          <p:cNvSpPr txBox="1"/>
          <p:nvPr>
            <p:ph idx="6" type="subTitle"/>
          </p:nvPr>
        </p:nvSpPr>
        <p:spPr>
          <a:xfrm>
            <a:off x="6679232" y="3784100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3" name="Google Shape;43;p5"/>
          <p:cNvSpPr/>
          <p:nvPr/>
        </p:nvSpPr>
        <p:spPr>
          <a:xfrm>
            <a:off x="4439025" y="3249050"/>
            <a:ext cx="2058600" cy="9027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</a:t>
            </a:r>
            <a:endParaRPr/>
          </a:p>
        </p:txBody>
      </p:sp>
      <p:sp>
        <p:nvSpPr>
          <p:cNvPr id="44" name="Google Shape;44;p5"/>
          <p:cNvSpPr txBox="1"/>
          <p:nvPr>
            <p:ph hasCustomPrompt="1" idx="7" type="title"/>
          </p:nvPr>
        </p:nvSpPr>
        <p:spPr>
          <a:xfrm>
            <a:off x="4621825" y="3366750"/>
            <a:ext cx="1692900" cy="453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5"/>
          <p:cNvSpPr txBox="1"/>
          <p:nvPr>
            <p:ph idx="8" type="subTitle"/>
          </p:nvPr>
        </p:nvSpPr>
        <p:spPr>
          <a:xfrm>
            <a:off x="4515032" y="3784100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6" name="Google Shape;46;p5"/>
          <p:cNvSpPr/>
          <p:nvPr/>
        </p:nvSpPr>
        <p:spPr>
          <a:xfrm>
            <a:off x="1515950" y="1321325"/>
            <a:ext cx="2058600" cy="9027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</a:t>
            </a:r>
            <a:endParaRPr/>
          </a:p>
        </p:txBody>
      </p:sp>
      <p:sp>
        <p:nvSpPr>
          <p:cNvPr id="47" name="Google Shape;47;p5"/>
          <p:cNvSpPr txBox="1"/>
          <p:nvPr>
            <p:ph hasCustomPrompt="1" idx="9" type="title"/>
          </p:nvPr>
        </p:nvSpPr>
        <p:spPr>
          <a:xfrm>
            <a:off x="1698750" y="1439025"/>
            <a:ext cx="1692900" cy="453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5"/>
          <p:cNvSpPr txBox="1"/>
          <p:nvPr>
            <p:ph idx="13" type="subTitle"/>
          </p:nvPr>
        </p:nvSpPr>
        <p:spPr>
          <a:xfrm>
            <a:off x="1591957" y="185637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49" name="Google Shape;4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300675" cy="20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TEXT">
  <p:cSld name="CUSTOM_2_1_1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/>
          <p:nvPr>
            <p:ph type="ctrTitle"/>
          </p:nvPr>
        </p:nvSpPr>
        <p:spPr>
          <a:xfrm flipH="1">
            <a:off x="355600" y="2236500"/>
            <a:ext cx="3956100" cy="67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" type="subTitle"/>
          </p:nvPr>
        </p:nvSpPr>
        <p:spPr>
          <a:xfrm>
            <a:off x="4837607" y="2387850"/>
            <a:ext cx="1906500" cy="36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54" name="Google Shape;5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843325" y="3067600"/>
            <a:ext cx="2300675" cy="20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6"/>
          <p:cNvCxnSpPr/>
          <p:nvPr/>
        </p:nvCxnSpPr>
        <p:spPr>
          <a:xfrm>
            <a:off x="4572000" y="1228200"/>
            <a:ext cx="0" cy="26871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TEXT">
  <p:cSld name="CUSTOM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/>
          <p:nvPr>
            <p:ph idx="1" type="subTitle"/>
          </p:nvPr>
        </p:nvSpPr>
        <p:spPr>
          <a:xfrm>
            <a:off x="1397425" y="2809300"/>
            <a:ext cx="3012600" cy="17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5334325" y="1725475"/>
            <a:ext cx="3802725" cy="3431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7"/>
          <p:cNvCxnSpPr/>
          <p:nvPr/>
        </p:nvCxnSpPr>
        <p:spPr>
          <a:xfrm>
            <a:off x="3444375" y="2693550"/>
            <a:ext cx="1797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ctrTitle"/>
          </p:nvPr>
        </p:nvSpPr>
        <p:spPr>
          <a:xfrm flipH="1">
            <a:off x="2714084" y="1890188"/>
            <a:ext cx="39561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78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S">
  <p:cSld name="CUSTOM_3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843225" y="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8"/>
          <p:cNvSpPr txBox="1"/>
          <p:nvPr>
            <p:ph type="ctrTitle"/>
          </p:nvPr>
        </p:nvSpPr>
        <p:spPr>
          <a:xfrm>
            <a:off x="749100" y="507400"/>
            <a:ext cx="83949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2" type="ctrTitle"/>
          </p:nvPr>
        </p:nvSpPr>
        <p:spPr>
          <a:xfrm>
            <a:off x="2750155" y="1802125"/>
            <a:ext cx="1570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" type="subTitle"/>
          </p:nvPr>
        </p:nvSpPr>
        <p:spPr>
          <a:xfrm>
            <a:off x="2750119" y="2263575"/>
            <a:ext cx="15702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6" name="Google Shape;66;p8"/>
          <p:cNvSpPr txBox="1"/>
          <p:nvPr>
            <p:ph idx="3" type="ctrTitle"/>
          </p:nvPr>
        </p:nvSpPr>
        <p:spPr>
          <a:xfrm>
            <a:off x="4800201" y="1802125"/>
            <a:ext cx="1570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4" type="subTitle"/>
          </p:nvPr>
        </p:nvSpPr>
        <p:spPr>
          <a:xfrm>
            <a:off x="4800165" y="2263575"/>
            <a:ext cx="15702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5" type="ctrTitle"/>
          </p:nvPr>
        </p:nvSpPr>
        <p:spPr>
          <a:xfrm>
            <a:off x="3794948" y="3600050"/>
            <a:ext cx="1570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idx="6" type="subTitle"/>
          </p:nvPr>
        </p:nvSpPr>
        <p:spPr>
          <a:xfrm>
            <a:off x="3753025" y="4061500"/>
            <a:ext cx="16539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SUBTITLE">
  <p:cSld name="CUSTOM_4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" y="0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5334325" y="1725475"/>
            <a:ext cx="3802725" cy="34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1250675" y="1851425"/>
            <a:ext cx="66588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1" type="subTitle"/>
          </p:nvPr>
        </p:nvSpPr>
        <p:spPr>
          <a:xfrm>
            <a:off x="3114750" y="2640476"/>
            <a:ext cx="2930700" cy="6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5" name="Google Shape;75;p9"/>
          <p:cNvCxnSpPr/>
          <p:nvPr/>
        </p:nvCxnSpPr>
        <p:spPr>
          <a:xfrm>
            <a:off x="3681150" y="2571750"/>
            <a:ext cx="1797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LUMNS">
  <p:cSld name="CUSTOM_5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idx="1" type="subTitle"/>
          </p:nvPr>
        </p:nvSpPr>
        <p:spPr>
          <a:xfrm>
            <a:off x="2336855" y="2792539"/>
            <a:ext cx="2085600" cy="4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2" type="subTitle"/>
          </p:nvPr>
        </p:nvSpPr>
        <p:spPr>
          <a:xfrm>
            <a:off x="4721655" y="2806554"/>
            <a:ext cx="2085600" cy="4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79" name="Google Shape;7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0"/>
          <p:cNvSpPr txBox="1"/>
          <p:nvPr>
            <p:ph type="ctrTitle"/>
          </p:nvPr>
        </p:nvSpPr>
        <p:spPr>
          <a:xfrm flipH="1">
            <a:off x="4721600" y="507400"/>
            <a:ext cx="36732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3" type="ctrTitle"/>
          </p:nvPr>
        </p:nvSpPr>
        <p:spPr>
          <a:xfrm>
            <a:off x="2229313" y="2712600"/>
            <a:ext cx="2300700" cy="26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2" name="Google Shape;82;p10"/>
          <p:cNvSpPr txBox="1"/>
          <p:nvPr>
            <p:ph idx="4" type="ctrTitle"/>
          </p:nvPr>
        </p:nvSpPr>
        <p:spPr>
          <a:xfrm>
            <a:off x="4572000" y="2712600"/>
            <a:ext cx="2384700" cy="26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SUBTITLE 2">
  <p:cSld name="CUSTOM_6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100" y="1725475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334325" y="0"/>
            <a:ext cx="3802725" cy="34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1"/>
          <p:cNvSpPr txBox="1"/>
          <p:nvPr>
            <p:ph type="ctrTitle"/>
          </p:nvPr>
        </p:nvSpPr>
        <p:spPr>
          <a:xfrm>
            <a:off x="1250675" y="1851425"/>
            <a:ext cx="66588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1" type="subTitle"/>
          </p:nvPr>
        </p:nvSpPr>
        <p:spPr>
          <a:xfrm>
            <a:off x="3114750" y="2640476"/>
            <a:ext cx="2930700" cy="6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88" name="Google Shape;88;p11"/>
          <p:cNvCxnSpPr/>
          <p:nvPr/>
        </p:nvCxnSpPr>
        <p:spPr>
          <a:xfrm>
            <a:off x="3681150" y="2571750"/>
            <a:ext cx="1797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2">
  <p:cSld name="CUSTOM_7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type="ctrTitle"/>
          </p:nvPr>
        </p:nvSpPr>
        <p:spPr>
          <a:xfrm flipH="1">
            <a:off x="749100" y="5008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1" name="Google Shape;9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843225" y="0"/>
            <a:ext cx="2300675" cy="20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OUR COLUMNS">
  <p:cSld name="CUSTOM_7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843225" y="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>
            <p:ph type="ctrTitle"/>
          </p:nvPr>
        </p:nvSpPr>
        <p:spPr>
          <a:xfrm flipH="1">
            <a:off x="749100" y="507400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2" type="ctrTitle"/>
          </p:nvPr>
        </p:nvSpPr>
        <p:spPr>
          <a:xfrm>
            <a:off x="1690457" y="190831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" type="subTitle"/>
          </p:nvPr>
        </p:nvSpPr>
        <p:spPr>
          <a:xfrm>
            <a:off x="2051807" y="236977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3" type="ctrTitle"/>
          </p:nvPr>
        </p:nvSpPr>
        <p:spPr>
          <a:xfrm>
            <a:off x="1690457" y="341026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idx="4" type="subTitle"/>
          </p:nvPr>
        </p:nvSpPr>
        <p:spPr>
          <a:xfrm>
            <a:off x="2051807" y="387172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idx="5" type="ctrTitle"/>
          </p:nvPr>
        </p:nvSpPr>
        <p:spPr>
          <a:xfrm>
            <a:off x="4824357" y="190831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6" type="subTitle"/>
          </p:nvPr>
        </p:nvSpPr>
        <p:spPr>
          <a:xfrm>
            <a:off x="5185707" y="236977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7" type="ctrTitle"/>
          </p:nvPr>
        </p:nvSpPr>
        <p:spPr>
          <a:xfrm>
            <a:off x="4824357" y="3410263"/>
            <a:ext cx="262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8" type="subTitle"/>
          </p:nvPr>
        </p:nvSpPr>
        <p:spPr>
          <a:xfrm>
            <a:off x="5185707" y="3871725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03" name="Google Shape;103;p13"/>
          <p:cNvCxnSpPr/>
          <p:nvPr/>
        </p:nvCxnSpPr>
        <p:spPr>
          <a:xfrm>
            <a:off x="2273400" y="2110663"/>
            <a:ext cx="4597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3"/>
          <p:cNvCxnSpPr/>
          <p:nvPr/>
        </p:nvCxnSpPr>
        <p:spPr>
          <a:xfrm>
            <a:off x="2273400" y="3627438"/>
            <a:ext cx="4597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GROUND">
  <p:cSld name="CUSTOM_8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>
  <p:cSld name="CUSTOM_9">
    <p:bg>
      <p:bgPr>
        <a:noFill/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7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quada One"/>
              <a:buNone/>
              <a:defRPr sz="28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ighteous"/>
              <a:buNone/>
              <a:defRPr sz="2800">
                <a:solidFill>
                  <a:srgbClr val="FFFFFF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 Light"/>
              <a:buChar char="●"/>
              <a:defRPr sz="18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○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■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●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○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■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●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 Light"/>
              <a:buChar char="○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 Condensed Light"/>
              <a:buChar char="■"/>
              <a:defRPr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23438" y="0"/>
            <a:ext cx="7897132" cy="514350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5" Type="http://schemas.openxmlformats.org/officeDocument/2006/relationships/image" Target="../media/image40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9.png"/><Relationship Id="rId7" Type="http://schemas.openxmlformats.org/officeDocument/2006/relationships/image" Target="../media/image40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39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jpg"/><Relationship Id="rId8" Type="http://schemas.openxmlformats.org/officeDocument/2006/relationships/image" Target="../media/image2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88D3CE"/>
            </a:gs>
            <a:gs pos="100000">
              <a:srgbClr val="423864"/>
            </a:gs>
          </a:gsLst>
          <a:lin ang="5400012" scaled="0"/>
        </a:gra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ctrTitle"/>
          </p:nvPr>
        </p:nvSpPr>
        <p:spPr>
          <a:xfrm flipH="1">
            <a:off x="1375550" y="3092475"/>
            <a:ext cx="6393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IO-TRUCKS</a:t>
            </a:r>
            <a:endParaRPr/>
          </a:p>
        </p:txBody>
      </p:sp>
      <p:sp>
        <p:nvSpPr>
          <p:cNvPr id="112" name="Google Shape;112;p16"/>
          <p:cNvSpPr txBox="1"/>
          <p:nvPr>
            <p:ph idx="1" type="subTitle"/>
          </p:nvPr>
        </p:nvSpPr>
        <p:spPr>
          <a:xfrm flipH="1">
            <a:off x="2750257" y="3636375"/>
            <a:ext cx="36435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de BTS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8160050" y="4739250"/>
            <a:ext cx="15786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2019-2020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ctrTitle"/>
          </p:nvPr>
        </p:nvSpPr>
        <p:spPr>
          <a:xfrm flipH="1">
            <a:off x="749100" y="5008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119" name="Google Shape;119;p17"/>
          <p:cNvSpPr txBox="1"/>
          <p:nvPr/>
        </p:nvSpPr>
        <p:spPr>
          <a:xfrm>
            <a:off x="829375" y="1257450"/>
            <a:ext cx="7758600" cy="35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Présentation du projet et des entreprises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Expression du besoin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Synoptique du système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Répartition des tâches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Fonctionnalités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Organisation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Outils de développement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Liaison Bluetooth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Maquette IHM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IHM sur la tablette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Activité sous Android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Diagramme de classes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Scénario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Protocole de communication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❏"/>
            </a:pPr>
            <a:r>
              <a:rPr lang="fr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Conclusion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ctrTitle"/>
          </p:nvPr>
        </p:nvSpPr>
        <p:spPr>
          <a:xfrm flipH="1">
            <a:off x="283800" y="298500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 et des entreprises</a:t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237600" y="2350125"/>
            <a:ext cx="3558900" cy="22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Châteaurenard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24 salariés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Fabricant et distributeur de pièces détachées électriques, hydrauliques et accessoires.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Carrossiers, aménageurs, constructeurs, concessions PL..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237600" y="1291613"/>
            <a:ext cx="8487300" cy="87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b="32152" l="0" r="0" t="29617"/>
          <a:stretch/>
        </p:blipFill>
        <p:spPr>
          <a:xfrm>
            <a:off x="1064550" y="1362488"/>
            <a:ext cx="1905000" cy="72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/>
          <p:nvPr/>
        </p:nvSpPr>
        <p:spPr>
          <a:xfrm>
            <a:off x="3814100" y="3985975"/>
            <a:ext cx="4910700" cy="87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4050" y="1437263"/>
            <a:ext cx="4910801" cy="329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ctrTitle"/>
          </p:nvPr>
        </p:nvSpPr>
        <p:spPr>
          <a:xfrm flipH="1">
            <a:off x="283800" y="298500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</a:rPr>
              <a:t>Présentation du projet et des entreprises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 flipH="1">
            <a:off x="194500" y="1384350"/>
            <a:ext cx="3735000" cy="3514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/>
          </a:blip>
          <a:srcRect b="9517" l="5973" r="2131" t="2361"/>
          <a:stretch/>
        </p:blipFill>
        <p:spPr>
          <a:xfrm>
            <a:off x="332090" y="2201334"/>
            <a:ext cx="3438430" cy="247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 rotWithShape="1">
          <a:blip r:embed="rId4">
            <a:alphaModFix/>
          </a:blip>
          <a:srcRect b="32152" l="0" r="0" t="29617"/>
          <a:stretch/>
        </p:blipFill>
        <p:spPr>
          <a:xfrm>
            <a:off x="1098800" y="1473050"/>
            <a:ext cx="1905000" cy="72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/>
          <p:nvPr/>
        </p:nvSpPr>
        <p:spPr>
          <a:xfrm>
            <a:off x="4133450" y="3007475"/>
            <a:ext cx="4600500" cy="11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Atlas connect :</a:t>
            </a:r>
            <a:endParaRPr sz="1600" u="sng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Piloter l’éclairage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Commander l’ouverture/fermeture de porte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 Condensed Light"/>
              <a:buChar char="❏"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Monter/descendre la benne ou le hayon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ctrTitle"/>
          </p:nvPr>
        </p:nvSpPr>
        <p:spPr>
          <a:xfrm flipH="1">
            <a:off x="202900" y="2985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sp>
        <p:nvSpPr>
          <p:cNvPr id="144" name="Google Shape;144;p20"/>
          <p:cNvSpPr txBox="1"/>
          <p:nvPr/>
        </p:nvSpPr>
        <p:spPr>
          <a:xfrm>
            <a:off x="380450" y="1207225"/>
            <a:ext cx="8444100" cy="38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6200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Le système « Io-Trucks » devra remplir les missions suivantes :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déployer un triangle de signalisation fixé sur le toit du camion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signaler l’état d’une intervention (par feux de balisage et gyrophare)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piloter les éclairages périphériques (projecteur en périphérie du camion)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acquérir les données de fonctionnement (triangle, éclairages, ...) du camion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assurer la transmission des données des états via une communication sans fil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Condensed"/>
              <a:buChar char="❏"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afficher les données de fonctionnement reçues sur l'écran du terminal mobile</a:t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1325" y="2160375"/>
            <a:ext cx="1249125" cy="12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>
            <p:ph type="ctrTitle"/>
          </p:nvPr>
        </p:nvSpPr>
        <p:spPr>
          <a:xfrm flipH="1">
            <a:off x="202900" y="2985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Synoptique du système</a:t>
            </a:r>
            <a:endParaRPr/>
          </a:p>
        </p:txBody>
      </p:sp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525" y="1404575"/>
            <a:ext cx="1371174" cy="137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8000" y="1360388"/>
            <a:ext cx="1459549" cy="145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725" y="3009850"/>
            <a:ext cx="1947800" cy="19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6075" y="3211299"/>
            <a:ext cx="1623400" cy="16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93105" y="2482150"/>
            <a:ext cx="605574" cy="6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38212" y="1295025"/>
            <a:ext cx="715350" cy="71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21"/>
          <p:cNvCxnSpPr>
            <a:stCxn id="149" idx="1"/>
            <a:endCxn id="151" idx="3"/>
          </p:cNvCxnSpPr>
          <p:nvPr/>
        </p:nvCxnSpPr>
        <p:spPr>
          <a:xfrm rot="10800000">
            <a:off x="2165725" y="2090138"/>
            <a:ext cx="1605600" cy="69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21"/>
          <p:cNvCxnSpPr>
            <a:stCxn id="149" idx="1"/>
            <a:endCxn id="153" idx="3"/>
          </p:cNvCxnSpPr>
          <p:nvPr/>
        </p:nvCxnSpPr>
        <p:spPr>
          <a:xfrm flipH="1">
            <a:off x="2304625" y="2784938"/>
            <a:ext cx="1466700" cy="11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21"/>
          <p:cNvCxnSpPr>
            <a:stCxn id="149" idx="3"/>
            <a:endCxn id="152" idx="1"/>
          </p:cNvCxnSpPr>
          <p:nvPr/>
        </p:nvCxnSpPr>
        <p:spPr>
          <a:xfrm flipH="1" rot="10800000">
            <a:off x="5020450" y="2090138"/>
            <a:ext cx="1687500" cy="69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1"/>
          <p:cNvCxnSpPr>
            <a:stCxn id="154" idx="1"/>
            <a:endCxn id="149" idx="3"/>
          </p:cNvCxnSpPr>
          <p:nvPr/>
        </p:nvCxnSpPr>
        <p:spPr>
          <a:xfrm rot="10800000">
            <a:off x="5020475" y="2784912"/>
            <a:ext cx="1605600" cy="123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1" name="Google Shape;161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3773" y="3952921"/>
            <a:ext cx="924250" cy="9242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1"/>
          <p:cNvCxnSpPr>
            <a:stCxn id="149" idx="2"/>
            <a:endCxn id="161" idx="0"/>
          </p:cNvCxnSpPr>
          <p:nvPr/>
        </p:nvCxnSpPr>
        <p:spPr>
          <a:xfrm>
            <a:off x="4395888" y="3409500"/>
            <a:ext cx="0" cy="54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21"/>
          <p:cNvCxnSpPr>
            <a:stCxn id="151" idx="3"/>
            <a:endCxn id="149" idx="1"/>
          </p:cNvCxnSpPr>
          <p:nvPr/>
        </p:nvCxnSpPr>
        <p:spPr>
          <a:xfrm>
            <a:off x="2165699" y="2090162"/>
            <a:ext cx="1605600" cy="69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4" name="Google Shape;164;p21"/>
          <p:cNvCxnSpPr>
            <a:stCxn id="153" idx="3"/>
            <a:endCxn id="149" idx="1"/>
          </p:cNvCxnSpPr>
          <p:nvPr/>
        </p:nvCxnSpPr>
        <p:spPr>
          <a:xfrm flipH="1" rot="10800000">
            <a:off x="2304525" y="2784950"/>
            <a:ext cx="1466700" cy="11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" name="Google Shape;165;p21"/>
          <p:cNvCxnSpPr>
            <a:stCxn id="161" idx="0"/>
            <a:endCxn id="149" idx="2"/>
          </p:cNvCxnSpPr>
          <p:nvPr/>
        </p:nvCxnSpPr>
        <p:spPr>
          <a:xfrm rot="10800000">
            <a:off x="4395898" y="3409621"/>
            <a:ext cx="0" cy="54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" name="Google Shape;166;p21"/>
          <p:cNvCxnSpPr>
            <a:stCxn id="152" idx="1"/>
            <a:endCxn id="149" idx="3"/>
          </p:cNvCxnSpPr>
          <p:nvPr/>
        </p:nvCxnSpPr>
        <p:spPr>
          <a:xfrm flipH="1">
            <a:off x="5020500" y="2090163"/>
            <a:ext cx="1687500" cy="69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/>
          <p:nvPr/>
        </p:nvSpPr>
        <p:spPr>
          <a:xfrm>
            <a:off x="3405870" y="1326325"/>
            <a:ext cx="3164700" cy="346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72" name="Google Shape;172;p22"/>
          <p:cNvSpPr txBox="1"/>
          <p:nvPr>
            <p:ph type="ctrTitle"/>
          </p:nvPr>
        </p:nvSpPr>
        <p:spPr>
          <a:xfrm flipH="1">
            <a:off x="202900" y="2985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</a:t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919925" y="1326325"/>
            <a:ext cx="1700700" cy="346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4777923" y="1563808"/>
            <a:ext cx="4206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EC</a:t>
            </a:r>
            <a:endParaRPr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1559971" y="1563808"/>
            <a:ext cx="4206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IR</a:t>
            </a:r>
            <a:endParaRPr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712" y="3053000"/>
            <a:ext cx="1249125" cy="12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7493" y="3374775"/>
            <a:ext cx="605574" cy="6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2599" y="2187650"/>
            <a:ext cx="715350" cy="7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7174" y="2186525"/>
            <a:ext cx="770450" cy="77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29212" y="2186312"/>
            <a:ext cx="718025" cy="71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8524" y="2286474"/>
            <a:ext cx="670518" cy="67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73325" y="3350075"/>
            <a:ext cx="1055875" cy="10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86225" y="3374775"/>
            <a:ext cx="852100" cy="852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ctrTitle"/>
          </p:nvPr>
        </p:nvSpPr>
        <p:spPr>
          <a:xfrm flipH="1">
            <a:off x="210225" y="2619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Fonctionnalités</a:t>
            </a:r>
            <a:endParaRPr/>
          </a:p>
        </p:txBody>
      </p:sp>
      <p:pic>
        <p:nvPicPr>
          <p:cNvPr id="189" name="Google Shape;189;p23"/>
          <p:cNvPicPr preferRelativeResize="0"/>
          <p:nvPr/>
        </p:nvPicPr>
        <p:blipFill rotWithShape="1">
          <a:blip r:embed="rId3">
            <a:alphaModFix/>
          </a:blip>
          <a:srcRect b="0" l="12055" r="8" t="20515"/>
          <a:stretch/>
        </p:blipFill>
        <p:spPr>
          <a:xfrm>
            <a:off x="290950" y="932425"/>
            <a:ext cx="5924409" cy="40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ctrTitle"/>
          </p:nvPr>
        </p:nvSpPr>
        <p:spPr>
          <a:xfrm flipH="1">
            <a:off x="176175" y="2864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Organisation</a:t>
            </a:r>
            <a:endParaRPr/>
          </a:p>
        </p:txBody>
      </p:sp>
      <p:pic>
        <p:nvPicPr>
          <p:cNvPr id="195" name="Google Shape;1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725" y="876025"/>
            <a:ext cx="5983300" cy="39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175" y="2450975"/>
            <a:ext cx="1975453" cy="78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type="ctrTitle"/>
          </p:nvPr>
        </p:nvSpPr>
        <p:spPr>
          <a:xfrm flipH="1">
            <a:off x="749100" y="5008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Itérations</a:t>
            </a:r>
            <a:endParaRPr/>
          </a:p>
        </p:txBody>
      </p:sp>
      <p:graphicFrame>
        <p:nvGraphicFramePr>
          <p:cNvPr id="202" name="Google Shape;202;p25"/>
          <p:cNvGraphicFramePr/>
          <p:nvPr/>
        </p:nvGraphicFramePr>
        <p:xfrm>
          <a:off x="917850" y="1503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{DD949B4B-32BF-42C7-BAF9-0EC5B9593A57}</a:tableStyleId>
              </a:tblPr>
              <a:tblGrid>
                <a:gridCol w="2372600"/>
                <a:gridCol w="2489100"/>
                <a:gridCol w="2340800"/>
              </a:tblGrid>
              <a:tr h="477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v0.1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v0.2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v0.3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27201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b="1" lang="fr"/>
                        <a:t>Appareillage bluetooth avec l’esp</a:t>
                      </a:r>
                      <a:endParaRPr b="1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b="1" lang="fr"/>
                        <a:t>Contrôle des gyrophares, éclairages de confort et triangle</a:t>
                      </a:r>
                      <a:endParaRPr b="1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b="1" lang="fr"/>
                        <a:t>Visualisation de l’état des gyrophares, des éclairages de confort et du triangle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fr"/>
                        <a:t>Contrôle du hayon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fr"/>
                        <a:t>Visualisation de l’état du hayon et de la charge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fr"/>
                        <a:t>Création du mode Alive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fr"/>
                        <a:t>Gestion de plusieurs véhicule différents dans une liste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fr"/>
                        <a:t>Potentiellement connection à deux cartes différentes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>
            <p:ph type="ctrTitle"/>
          </p:nvPr>
        </p:nvSpPr>
        <p:spPr>
          <a:xfrm flipH="1">
            <a:off x="210225" y="2619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 de développement</a:t>
            </a:r>
            <a:endParaRPr/>
          </a:p>
        </p:txBody>
      </p:sp>
      <p:sp>
        <p:nvSpPr>
          <p:cNvPr id="208" name="Google Shape;208;p26"/>
          <p:cNvSpPr txBox="1"/>
          <p:nvPr/>
        </p:nvSpPr>
        <p:spPr>
          <a:xfrm>
            <a:off x="4021775" y="4325250"/>
            <a:ext cx="47775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Roboto Condensed"/>
                <a:ea typeface="Roboto Condensed"/>
                <a:cs typeface="Roboto Condensed"/>
                <a:sym typeface="Roboto Condensed"/>
              </a:rPr>
              <a:t>Samsung Galaxy Tab 2 (Android 7.0 API 24)</a:t>
            </a: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209" name="Google Shape;2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75" y="1113300"/>
            <a:ext cx="1829587" cy="182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8335" y="2942875"/>
            <a:ext cx="2034051" cy="203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475" y="2568552"/>
            <a:ext cx="2408375" cy="24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275" y="1301335"/>
            <a:ext cx="1681186" cy="145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4953" y="2214675"/>
            <a:ext cx="1874350" cy="133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23775" y="2041350"/>
            <a:ext cx="1681175" cy="16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/>
          <p:nvPr>
            <p:ph type="ctrTitle"/>
          </p:nvPr>
        </p:nvSpPr>
        <p:spPr>
          <a:xfrm flipH="1">
            <a:off x="210225" y="2619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Liaison Bluetooth</a:t>
            </a:r>
            <a:endParaRPr/>
          </a:p>
        </p:txBody>
      </p:sp>
      <p:sp>
        <p:nvSpPr>
          <p:cNvPr id="220" name="Google Shape;220;p27"/>
          <p:cNvSpPr txBox="1"/>
          <p:nvPr/>
        </p:nvSpPr>
        <p:spPr>
          <a:xfrm>
            <a:off x="374225" y="1126725"/>
            <a:ext cx="81870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Condensed Light"/>
              <a:buChar char="❏"/>
            </a:pPr>
            <a:r>
              <a:rPr lang="fr" sz="18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Bande Passante : 2,4 GHZ</a:t>
            </a:r>
            <a:endParaRPr sz="18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Condensed Light"/>
              <a:buChar char="❏"/>
            </a:pPr>
            <a:r>
              <a:rPr lang="fr" sz="18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Différences avec le WiFi</a:t>
            </a:r>
            <a:endParaRPr sz="18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0350" y="2336337"/>
            <a:ext cx="2320451" cy="232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2975" y="2156425"/>
            <a:ext cx="3083822" cy="268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8"/>
          <p:cNvSpPr txBox="1"/>
          <p:nvPr>
            <p:ph type="ctrTitle"/>
          </p:nvPr>
        </p:nvSpPr>
        <p:spPr>
          <a:xfrm flipH="1">
            <a:off x="195600" y="1363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Maquette IHM</a:t>
            </a:r>
            <a:endParaRPr/>
          </a:p>
        </p:txBody>
      </p:sp>
      <p:pic>
        <p:nvPicPr>
          <p:cNvPr id="228" name="Google Shape;2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974" y="806825"/>
            <a:ext cx="5132900" cy="416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3639" y="806825"/>
            <a:ext cx="2716721" cy="43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3650" y="806825"/>
            <a:ext cx="2716700" cy="431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3650" y="806825"/>
            <a:ext cx="2716700" cy="4324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3650" y="800875"/>
            <a:ext cx="2716700" cy="4336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9"/>
          <p:cNvSpPr txBox="1"/>
          <p:nvPr>
            <p:ph type="ctrTitle"/>
          </p:nvPr>
        </p:nvSpPr>
        <p:spPr>
          <a:xfrm flipH="1">
            <a:off x="195600" y="1363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sur la tablette</a:t>
            </a:r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9225"/>
            <a:ext cx="2722026" cy="4031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713" y="959225"/>
            <a:ext cx="2753161" cy="4031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7375" y="959225"/>
            <a:ext cx="2664227" cy="4031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Activité sous Android</a:t>
            </a:r>
            <a:endParaRPr/>
          </a:p>
        </p:txBody>
      </p:sp>
      <p:pic>
        <p:nvPicPr>
          <p:cNvPr id="246" name="Google Shape;2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2575" y="972600"/>
            <a:ext cx="2958858" cy="391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classes</a:t>
            </a:r>
            <a:endParaRPr/>
          </a:p>
        </p:txBody>
      </p:sp>
      <p:pic>
        <p:nvPicPr>
          <p:cNvPr id="252" name="Google Shape;2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7213" y="920525"/>
            <a:ext cx="6498274" cy="40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</a:t>
            </a:r>
            <a:endParaRPr/>
          </a:p>
        </p:txBody>
      </p:sp>
      <p:pic>
        <p:nvPicPr>
          <p:cNvPr id="258" name="Google Shape;2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5250" y="970475"/>
            <a:ext cx="5913500" cy="403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pic>
        <p:nvPicPr>
          <p:cNvPr id="264" name="Google Shape;264;p33"/>
          <p:cNvPicPr preferRelativeResize="0"/>
          <p:nvPr/>
        </p:nvPicPr>
        <p:blipFill rotWithShape="1">
          <a:blip r:embed="rId3">
            <a:alphaModFix/>
          </a:blip>
          <a:srcRect b="1663" l="1118" r="755" t="1624"/>
          <a:stretch/>
        </p:blipFill>
        <p:spPr>
          <a:xfrm>
            <a:off x="446750" y="1031400"/>
            <a:ext cx="5645725" cy="231197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" name="Google Shape;2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750" y="3454243"/>
            <a:ext cx="5645725" cy="1264107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pic>
        <p:nvPicPr>
          <p:cNvPr id="271" name="Google Shape;271;p34"/>
          <p:cNvPicPr preferRelativeResize="0"/>
          <p:nvPr/>
        </p:nvPicPr>
        <p:blipFill rotWithShape="1">
          <a:blip r:embed="rId3">
            <a:alphaModFix/>
          </a:blip>
          <a:srcRect b="2173" l="1106" r="930" t="3753"/>
          <a:stretch/>
        </p:blipFill>
        <p:spPr>
          <a:xfrm>
            <a:off x="358375" y="1830050"/>
            <a:ext cx="8044900" cy="29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/>
          <p:nvPr>
            <p:ph type="ctrTitle"/>
          </p:nvPr>
        </p:nvSpPr>
        <p:spPr>
          <a:xfrm flipH="1">
            <a:off x="188900" y="25002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 b="6202" l="874" r="913" t="6193"/>
          <a:stretch/>
        </p:blipFill>
        <p:spPr>
          <a:xfrm>
            <a:off x="332825" y="1929700"/>
            <a:ext cx="7239601" cy="11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5"/>
          <p:cNvPicPr preferRelativeResize="0"/>
          <p:nvPr/>
        </p:nvPicPr>
        <p:blipFill rotWithShape="1">
          <a:blip r:embed="rId4">
            <a:alphaModFix/>
          </a:blip>
          <a:srcRect b="6202" l="885" r="747" t="6193"/>
          <a:stretch/>
        </p:blipFill>
        <p:spPr>
          <a:xfrm>
            <a:off x="332825" y="3628925"/>
            <a:ext cx="7239600" cy="117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5"/>
          <p:cNvSpPr txBox="1"/>
          <p:nvPr/>
        </p:nvSpPr>
        <p:spPr>
          <a:xfrm>
            <a:off x="202900" y="3103838"/>
            <a:ext cx="3212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Trame d’états :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80" name="Google Shape;280;p35"/>
          <p:cNvSpPr txBox="1"/>
          <p:nvPr/>
        </p:nvSpPr>
        <p:spPr>
          <a:xfrm>
            <a:off x="202900" y="1407675"/>
            <a:ext cx="3212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Trame de requêtes :</a:t>
            </a:r>
            <a:endParaRPr sz="16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6"/>
          <p:cNvSpPr txBox="1"/>
          <p:nvPr>
            <p:ph type="ctrTitle"/>
          </p:nvPr>
        </p:nvSpPr>
        <p:spPr>
          <a:xfrm flipH="1">
            <a:off x="528375" y="367075"/>
            <a:ext cx="8394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pic>
        <p:nvPicPr>
          <p:cNvPr id="286" name="Google Shape;2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512" y="2444363"/>
            <a:ext cx="1249125" cy="12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4293" y="2766137"/>
            <a:ext cx="605574" cy="6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087" y="2444363"/>
            <a:ext cx="1249125" cy="12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8868" y="2766137"/>
            <a:ext cx="605574" cy="6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6"/>
          <p:cNvSpPr txBox="1"/>
          <p:nvPr>
            <p:ph type="ctrTitle"/>
          </p:nvPr>
        </p:nvSpPr>
        <p:spPr>
          <a:xfrm flipH="1">
            <a:off x="1122125" y="1773875"/>
            <a:ext cx="21753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Existant</a:t>
            </a:r>
            <a:endParaRPr/>
          </a:p>
        </p:txBody>
      </p:sp>
      <p:sp>
        <p:nvSpPr>
          <p:cNvPr id="291" name="Google Shape;291;p36"/>
          <p:cNvSpPr txBox="1"/>
          <p:nvPr>
            <p:ph type="ctrTitle"/>
          </p:nvPr>
        </p:nvSpPr>
        <p:spPr>
          <a:xfrm flipH="1">
            <a:off x="6216513" y="1773875"/>
            <a:ext cx="11799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Futur</a:t>
            </a:r>
            <a:endParaRPr/>
          </a:p>
        </p:txBody>
      </p:sp>
      <p:cxnSp>
        <p:nvCxnSpPr>
          <p:cNvPr id="292" name="Google Shape;292;p36"/>
          <p:cNvCxnSpPr/>
          <p:nvPr/>
        </p:nvCxnSpPr>
        <p:spPr>
          <a:xfrm flipH="1" rot="10800000">
            <a:off x="2688813" y="2107925"/>
            <a:ext cx="3527700" cy="2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ch Startup by Slidesgo">
  <a:themeElements>
    <a:clrScheme name="Simple Light">
      <a:dk1>
        <a:srgbClr val="88D3CE"/>
      </a:dk1>
      <a:lt1>
        <a:srgbClr val="423864"/>
      </a:lt1>
      <a:dk2>
        <a:srgbClr val="FFFFFF"/>
      </a:dk2>
      <a:lt2>
        <a:srgbClr val="EFEFEF"/>
      </a:lt2>
      <a:accent1>
        <a:srgbClr val="D9D9D9"/>
      </a:accent1>
      <a:accent2>
        <a:srgbClr val="CCCCCC"/>
      </a:accent2>
      <a:accent3>
        <a:srgbClr val="78909C"/>
      </a:accent3>
      <a:accent4>
        <a:srgbClr val="C0FFFA"/>
      </a:accent4>
      <a:accent5>
        <a:srgbClr val="88D3CE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