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Montserrat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Source Code Pr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F72B6B6-0286-4052-AEF8-DA78366B6E24}">
  <a:tblStyle styleId="{7F72B6B6-0286-4052-AEF8-DA78366B6E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SourceCodePr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SourceCodePro-italic.fntdata"/><Relationship Id="rId30" Type="http://schemas.openxmlformats.org/officeDocument/2006/relationships/font" Target="fonts/SourceCodePr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SourceCodePr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18f8bb50c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18f8bb50c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73a843f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73a843f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18f8bb50c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18f8bb50c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18f8bb50c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18f8bb50c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19e2d45c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19e2d45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f3a00e4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f3a00e4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19e2d45c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719e2d45c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2a1b52e3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72a1b52e3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728f5892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728f5892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28f58921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28f58921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28f58921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28f58921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32e6ce94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32e6ce94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718f8bb50c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718f8bb50c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DARTS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Erwan Menella - Revue n°2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14151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Présentation du projet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Itération</a:t>
            </a:r>
            <a:r>
              <a:rPr lang="fr" sz="1800"/>
              <a:t> de la version actuelle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Bluetooth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Protocole de communication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Analyse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Diagramme de déploiement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Diagramme</a:t>
            </a:r>
            <a:r>
              <a:rPr lang="fr" sz="1800"/>
              <a:t> de classes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Tests de validation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Iteration à venir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Conclusion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</a:t>
            </a:r>
            <a:r>
              <a:rPr lang="fr"/>
              <a:t> du projet</a:t>
            </a:r>
            <a:endParaRPr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500" y="2166675"/>
            <a:ext cx="5574325" cy="231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Itération 1 (version 0.1)</a:t>
            </a:r>
            <a:endParaRPr/>
          </a:p>
        </p:txBody>
      </p:sp>
      <p:sp>
        <p:nvSpPr>
          <p:cNvPr id="154" name="Google Shape;154;p16"/>
          <p:cNvSpPr txBox="1"/>
          <p:nvPr>
            <p:ph idx="1" type="body"/>
          </p:nvPr>
        </p:nvSpPr>
        <p:spPr>
          <a:xfrm>
            <a:off x="1297500" y="12627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Lancer une partie</a:t>
            </a:r>
            <a:endParaRPr sz="18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" sz="1800"/>
              <a:t>Gérer le déroulement d’une partie</a:t>
            </a:r>
            <a:endParaRPr sz="18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" sz="1800"/>
              <a:t>Changer automatiquement de joueur</a:t>
            </a:r>
            <a:endParaRPr sz="18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" sz="1800"/>
              <a:t>Affichage du nombre de points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Ajouter des joueurs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Paramétrer la partie</a:t>
            </a:r>
            <a:endParaRPr sz="18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" sz="1800"/>
              <a:t>Type de jeu</a:t>
            </a:r>
            <a:endParaRPr sz="18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" sz="1800"/>
              <a:t>Nombre de joueurs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Bluetooth</a:t>
            </a:r>
            <a:endParaRPr/>
          </a:p>
        </p:txBody>
      </p:sp>
      <p:pic>
        <p:nvPicPr>
          <p:cNvPr id="160" name="Google Shape;16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977" y="985688"/>
            <a:ext cx="4072945" cy="349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sp>
        <p:nvSpPr>
          <p:cNvPr id="166" name="Google Shape;166;p18"/>
          <p:cNvSpPr txBox="1"/>
          <p:nvPr>
            <p:ph idx="1" type="body"/>
          </p:nvPr>
        </p:nvSpPr>
        <p:spPr>
          <a:xfrm>
            <a:off x="1297500" y="12627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Caractéristiques générales :</a:t>
            </a:r>
            <a:endParaRPr sz="1800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Format général d’une trame : </a:t>
            </a:r>
            <a:r>
              <a:rPr b="1" lang="fr" sz="1800">
                <a:latin typeface="Source Code Pro"/>
                <a:ea typeface="Source Code Pro"/>
                <a:cs typeface="Source Code Pro"/>
                <a:sym typeface="Source Code Pro"/>
              </a:rPr>
              <a:t>$DART;TYPE;DONNEES\r\n</a:t>
            </a:r>
            <a:endParaRPr b="1"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Type de trame :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START  : initialise une partie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GAME : informe d’un impact sur la cible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PAUSE : met en pause la partie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PLAY : relance la partie qui était en pause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STOP : arrête une partie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RESET : réinitialise une partie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sp>
        <p:nvSpPr>
          <p:cNvPr id="172" name="Google Shape;172;p19"/>
          <p:cNvSpPr txBox="1"/>
          <p:nvPr>
            <p:ph idx="1" type="body"/>
          </p:nvPr>
        </p:nvSpPr>
        <p:spPr>
          <a:xfrm>
            <a:off x="1297500" y="1567550"/>
            <a:ext cx="74145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Trame Initialiser Partie :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Format : </a:t>
            </a:r>
            <a:r>
              <a:rPr b="1" lang="fr" sz="1800">
                <a:latin typeface="Source Code Pro"/>
                <a:ea typeface="Source Code Pro"/>
                <a:cs typeface="Source Code Pro"/>
                <a:sym typeface="Source Code Pro"/>
              </a:rPr>
              <a:t>$DART;START;TYPE_PARTIE;NB_JOUEURS[;NOMS]\r\n</a:t>
            </a:r>
            <a:endParaRPr b="1"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Exemple :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fr" sz="1800">
                <a:latin typeface="Source Code Pro"/>
                <a:ea typeface="Source Code Pro"/>
                <a:cs typeface="Source Code Pro"/>
                <a:sym typeface="Source Code Pro"/>
              </a:rPr>
              <a:t>$DART;START;501;4;Fabien;Erwan;Thierry;Arthur\r\n</a:t>
            </a:r>
            <a:endParaRPr b="1" sz="1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sp>
        <p:nvSpPr>
          <p:cNvPr id="178" name="Google Shape;178;p2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Trame de jeu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Format : $DART;GAME;TYPE_POINT;NUMERO_CIBLE\r\n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Exemple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$DART;GAME;2;25\r\n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$DART;GAME;1;25\r\n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déploiement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575" y="1246000"/>
            <a:ext cx="6294800" cy="349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classes</a:t>
            </a:r>
            <a:endParaRPr/>
          </a:p>
        </p:txBody>
      </p:sp>
      <p:sp>
        <p:nvSpPr>
          <p:cNvPr id="190" name="Google Shape;190;p22"/>
          <p:cNvSpPr txBox="1"/>
          <p:nvPr>
            <p:ph idx="1" type="body"/>
          </p:nvPr>
        </p:nvSpPr>
        <p:spPr>
          <a:xfrm>
            <a:off x="1297500" y="1567550"/>
            <a:ext cx="29307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800"/>
              <a:t>Les classes pour le </a:t>
            </a:r>
            <a:r>
              <a:rPr lang="fr" sz="1800"/>
              <a:t>déroulement</a:t>
            </a:r>
            <a:r>
              <a:rPr lang="fr" sz="1800"/>
              <a:t> d’une partie</a:t>
            </a:r>
            <a:endParaRPr sz="1800"/>
          </a:p>
        </p:txBody>
      </p:sp>
      <p:pic>
        <p:nvPicPr>
          <p:cNvPr id="191" name="Google Shape;19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9100" y="0"/>
            <a:ext cx="447489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6026" y="0"/>
            <a:ext cx="23611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8525" y="304800"/>
            <a:ext cx="6655475" cy="456197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78300" y="1567550"/>
            <a:ext cx="2410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800"/>
              <a:t>Les classes d’Activités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Tests de validation</a:t>
            </a:r>
            <a:endParaRPr/>
          </a:p>
        </p:txBody>
      </p:sp>
      <p:graphicFrame>
        <p:nvGraphicFramePr>
          <p:cNvPr id="204" name="Google Shape;204;p24"/>
          <p:cNvGraphicFramePr/>
          <p:nvPr/>
        </p:nvGraphicFramePr>
        <p:xfrm>
          <a:off x="952500" y="115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{7F72B6B6-0286-4052-AEF8-DA78366B6E24}</a:tableStyleId>
              </a:tblPr>
              <a:tblGrid>
                <a:gridCol w="3805875"/>
                <a:gridCol w="1716550"/>
                <a:gridCol w="1716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Description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Oui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Non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Liaison </a:t>
                      </a:r>
                      <a:r>
                        <a:rPr lang="fr" sz="1200"/>
                        <a:t>Bluetooth est opérationnelle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X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Réception de trame est </a:t>
                      </a:r>
                      <a:r>
                        <a:rPr lang="fr" sz="1200"/>
                        <a:t>opérationnelle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X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Envoie de trame est opérationnelle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X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Changer automatiquement de joueur </a:t>
                      </a:r>
                      <a:r>
                        <a:rPr lang="fr" sz="1200"/>
                        <a:t>est opérationnelle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X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Gérer le déroulement d’une partie </a:t>
                      </a:r>
                      <a:r>
                        <a:rPr lang="fr" sz="1200"/>
                        <a:t>est opérationnelle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X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Affichage du nombre de points </a:t>
                      </a:r>
                      <a:r>
                        <a:rPr lang="fr" sz="1200"/>
                        <a:t>est opérationnelle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X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Itération à venir version 0.2</a:t>
            </a:r>
            <a:r>
              <a:rPr lang="fr" sz="1300">
                <a:latin typeface="Lato"/>
                <a:ea typeface="Lato"/>
                <a:cs typeface="Lato"/>
                <a:sym typeface="Lato"/>
              </a:rPr>
              <a:t> </a:t>
            </a:r>
            <a:endParaRPr/>
          </a:p>
        </p:txBody>
      </p:sp>
      <p:sp>
        <p:nvSpPr>
          <p:cNvPr id="210" name="Google Shape;210;p2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Base de données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" sz="2400"/>
              <a:t>Joueurs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" sz="2400"/>
              <a:t>Partie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Statistique des parties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Pause/Reprendre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Statistique des joueurs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sp>
        <p:nvSpPr>
          <p:cNvPr id="216" name="Google Shape;216;p2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fr"/>
              <a:t>Difficulté à la prise en main des mécanisme d’Android (Bluetooth, Handler)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fr"/>
              <a:t>Prochaine </a:t>
            </a:r>
            <a:r>
              <a:rPr lang="fr"/>
              <a:t>tâche</a:t>
            </a:r>
            <a:r>
              <a:rPr lang="fr"/>
              <a:t> importante : la base de données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