
<file path=[Content_Types].xml><?xml version="1.0" encoding="utf-8"?>
<Types xmlns="http://schemas.openxmlformats.org/package/2006/content-types">
  <Default ContentType="application/x-fontdata" Extension="fntdata"/>
  <Default ContentType="application/xml" Extension="xml"/>
  <Default ContentType="image/png" Extension="png"/>
  <Default ContentType="application/vnd.openxmlformats-package.relationships+xml" Extension="rels"/>
  <Override ContentType="application/vnd.openxmlformats-officedocument.presentationml.notesSlide+xml" PartName="/ppt/notesSlides/notesSlide6.xml"/>
  <Override ContentType="application/vnd.openxmlformats-officedocument.presentationml.notesSlide+xml" PartName="/ppt/notesSlides/notesSlide13.xml"/>
  <Override ContentType="application/vnd.openxmlformats-officedocument.presentationml.notesSlide+xml" PartName="/ppt/notesSlides/notesSlide1.xml"/>
  <Override ContentType="application/vnd.openxmlformats-officedocument.presentationml.notesSlide+xml" PartName="/ppt/notesSlides/notesSlide3.xml"/>
  <Override ContentType="application/vnd.openxmlformats-officedocument.presentationml.notesSlide+xml" PartName="/ppt/notesSlides/notesSlide9.xml"/>
  <Override ContentType="application/vnd.openxmlformats-officedocument.presentationml.notesSlide+xml" PartName="/ppt/notesSlides/notesSlide15.xml"/>
  <Override ContentType="application/vnd.openxmlformats-officedocument.presentationml.notesSlide+xml" PartName="/ppt/notesSlides/notesSlide7.xml"/>
  <Override ContentType="application/vnd.openxmlformats-officedocument.presentationml.notesSlide+xml" PartName="/ppt/notesSlides/notesSlide11.xml"/>
  <Override ContentType="application/vnd.openxmlformats-officedocument.presentationml.notesSlide+xml" PartName="/ppt/notesSlides/notesSlide5.xml"/>
  <Override ContentType="application/vnd.openxmlformats-officedocument.presentationml.notesSlide+xml" PartName="/ppt/notesSlides/notesSlide12.xml"/>
  <Override ContentType="application/vnd.openxmlformats-officedocument.presentationml.notesSlide+xml" PartName="/ppt/notesSlides/notesSlide17.xml"/>
  <Override ContentType="application/vnd.openxmlformats-officedocument.presentationml.notesSlide+xml" PartName="/ppt/notesSlides/notesSlide16.xml"/>
  <Override ContentType="application/vnd.openxmlformats-officedocument.presentationml.notesSlide+xml" PartName="/ppt/notesSlides/notesSlide8.xml"/>
  <Override ContentType="application/vnd.openxmlformats-officedocument.presentationml.notesSlide+xml" PartName="/ppt/notesSlides/notesSlide14.xml"/>
  <Override ContentType="application/vnd.openxmlformats-officedocument.presentationml.notesSlide+xml" PartName="/ppt/notesSlides/notesSlide2.xml"/>
  <Override ContentType="application/vnd.openxmlformats-officedocument.presentationml.notesSlide+xml" PartName="/ppt/notesSlides/notesSlide4.xml"/>
  <Override ContentType="application/vnd.openxmlformats-officedocument.presentationml.notesSlide+xml" PartName="/ppt/notesSlides/notesSlide10.xml"/>
  <Override ContentType="application/vnd.openxmlformats-officedocument.presentationml.tableStyles+xml" PartName="/ppt/tableStyles.xml"/>
  <Override ContentType="application/vnd.openxmlformats-officedocument.presentationml.slideLayout+xml" PartName="/ppt/slideLayouts/slideLayout3.xml"/>
  <Override ContentType="application/vnd.openxmlformats-officedocument.presentationml.slideLayout+xml" PartName="/ppt/slideLayouts/slideLayout4.xml"/>
  <Override ContentType="application/vnd.openxmlformats-officedocument.presentationml.slideLayout+xml" PartName="/ppt/slideLayouts/slideLayout5.xml"/>
  <Override ContentType="application/vnd.openxmlformats-officedocument.presentationml.slideLayout+xml" PartName="/ppt/slideLayouts/slideLayout2.xml"/>
  <Override ContentType="application/vnd.openxmlformats-officedocument.presentationml.slideLayout+xml" PartName="/ppt/slideLayouts/slideLayout11.xml"/>
  <Override ContentType="application/vnd.openxmlformats-officedocument.presentationml.slideLayout+xml" PartName="/ppt/slideLayouts/slideLayout1.xml"/>
  <Override ContentType="application/vnd.openxmlformats-officedocument.presentationml.slideLayout+xml" PartName="/ppt/slideLayouts/slideLayout10.xml"/>
  <Override ContentType="application/vnd.openxmlformats-officedocument.presentationml.slideLayout+xml" PartName="/ppt/slideLayouts/slideLayout7.xml"/>
  <Override ContentType="application/vnd.openxmlformats-officedocument.presentationml.slideLayout+xml" PartName="/ppt/slideLayouts/slideLayout6.xml"/>
  <Override ContentType="application/vnd.openxmlformats-officedocument.presentationml.slideLayout+xml" PartName="/ppt/slideLayouts/slideLayout8.xml"/>
  <Override ContentType="application/vnd.openxmlformats-officedocument.presentationml.slideLayout+xml" PartName="/ppt/slideLayouts/slideLayout9.xml"/>
  <Override ContentType="application/vnd.openxmlformats-officedocument.presentationml.slideMaster+xml" PartName="/ppt/slideMasters/slideMaster1.xml"/>
  <Override ContentType="application/vnd.openxmlformats-officedocument.presentationml.slide+xml" PartName="/ppt/slides/slide4.xml"/>
  <Override ContentType="application/vnd.openxmlformats-officedocument.presentationml.slide+xml" PartName="/ppt/slides/slide11.xml"/>
  <Override ContentType="application/vnd.openxmlformats-officedocument.presentationml.slide+xml" PartName="/ppt/slides/slide1.xml"/>
  <Override ContentType="application/vnd.openxmlformats-officedocument.presentationml.slide+xml" PartName="/ppt/slides/slide3.xml"/>
  <Override ContentType="application/vnd.openxmlformats-officedocument.presentationml.slide+xml" PartName="/ppt/slides/slide9.xml"/>
  <Override ContentType="application/vnd.openxmlformats-officedocument.presentationml.slide+xml" PartName="/ppt/slides/slide13.xml"/>
  <Override ContentType="application/vnd.openxmlformats-officedocument.presentationml.slide+xml" PartName="/ppt/slides/slide5.xml"/>
  <Override ContentType="application/vnd.openxmlformats-officedocument.presentationml.slide+xml" PartName="/ppt/slides/slide7.xml"/>
  <Override ContentType="application/vnd.openxmlformats-officedocument.presentationml.slide+xml" PartName="/ppt/slides/slide15.xml"/>
  <Override ContentType="application/vnd.openxmlformats-officedocument.presentationml.slide+xml" PartName="/ppt/slides/slide12.xml"/>
  <Override ContentType="application/vnd.openxmlformats-officedocument.presentationml.slide+xml" PartName="/ppt/slides/slide17.xml"/>
  <Override ContentType="application/vnd.openxmlformats-officedocument.presentationml.slide+xml" PartName="/ppt/slides/slide10.xml"/>
  <Override ContentType="application/vnd.openxmlformats-officedocument.presentationml.slide+xml" PartName="/ppt/slides/slide2.xml"/>
  <Override ContentType="application/vnd.openxmlformats-officedocument.presentationml.slide+xml" PartName="/ppt/slides/slide6.xml"/>
  <Override ContentType="application/vnd.openxmlformats-officedocument.presentationml.slide+xml" PartName="/ppt/slides/slide16.xml"/>
  <Override ContentType="application/vnd.openxmlformats-officedocument.presentationml.slide+xml" PartName="/ppt/slides/slide8.xml"/>
  <Override ContentType="application/vnd.openxmlformats-officedocument.presentationml.slide+xml" PartName="/ppt/slides/slide14.xml"/>
  <Override ContentType="application/vnd.openxmlformats-officedocument.presentationml.notesMaster+xml" PartName="/ppt/notesMasters/notesMaster1.xml"/>
  <Override ContentType="application/vnd.openxmlformats-officedocument.presentationml.presentation.main+xml" PartName="/ppt/presentation.xml"/>
  <Override ContentType="application/vnd.openxmlformats-officedocument.presentationml.presProps+xml" PartName="/ppt/presProps.xml"/>
  <Override ContentType="application/vnd.openxmlformats-officedocument.theme+xml" PartName="/ppt/theme/theme1.xml"/>
  <Override ContentType="application/vnd.openxmlformats-officedocument.theme+xml" PartName="/ppt/theme/theme2.xml"/>
  <Override ContentType="application/vnd.openxmlformats-officedocument.presentationml.viewProps+xml" PartName="/ppt/viewProps.xml"/>
</Types>
</file>

<file path=_rels/.rels><?xml version="1.0" encoding="UTF-8" standalone="yes"?><Relationships xmlns="http://schemas.openxmlformats.org/package/2006/relationships"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autoCompressPictures="0" embedTrueTypeFonts="1" strictFirstAndLastChars="0" saveSubsetFonts="1">
  <p:sldMasterIdLst>
    <p:sldMasterId id="2147483659" r:id="rId5"/>
  </p:sldMasterIdLst>
  <p:notesMasterIdLst>
    <p:notesMasterId r:id="rId6"/>
  </p:notesMasterIdLst>
  <p:sldIdLst>
    <p:sldId id="256" r:id="rId7"/>
    <p:sldId id="257" r:id="rId8"/>
    <p:sldId id="258" r:id="rId9"/>
    <p:sldId id="259" r:id="rId10"/>
    <p:sldId id="260" r:id="rId11"/>
    <p:sldId id="261" r:id="rId12"/>
    <p:sldId id="262" r:id="rId13"/>
    <p:sldId id="263" r:id="rId14"/>
    <p:sldId id="264" r:id="rId15"/>
    <p:sldId id="265" r:id="rId16"/>
    <p:sldId id="266" r:id="rId17"/>
    <p:sldId id="267" r:id="rId18"/>
    <p:sldId id="268" r:id="rId19"/>
    <p:sldId id="269" r:id="rId20"/>
    <p:sldId id="270" r:id="rId21"/>
    <p:sldId id="271" r:id="rId22"/>
    <p:sldId id="272" r:id="rId23"/>
  </p:sldIdLst>
  <p:sldSz cy="5143500" cx="9144000"/>
  <p:notesSz cx="6858000" cy="9144000"/>
  <p:embeddedFontLst>
    <p:embeddedFont>
      <p:font typeface="Roboto"/>
      <p:regular r:id="rId24"/>
      <p:bold r:id="rId25"/>
      <p:italic r:id="rId26"/>
      <p:boldItalic r:id="rId27"/>
    </p:embeddedFont>
    <p:embeddedFont>
      <p:font typeface="Source Code Pro"/>
      <p:regular r:id="rId28"/>
      <p:bold r:id="rId29"/>
      <p:italic r:id="rId30"/>
      <p:boldItalic r:id="rId31"/>
    </p:embeddedFont>
  </p:embeddedFontLst>
  <p:defaultTextStyle>
    <a:defPPr lvl="0" marR="0" rtl="0" algn="l">
      <a:lnSpc>
        <a:spcPct val="100000"/>
      </a:lnSpc>
      <a:spcBef>
        <a:spcPts val="0"/>
      </a:spcBef>
      <a:spcAft>
        <a:spcPts val="0"/>
      </a:spcAft>
    </a:defPPr>
    <a:lvl1pPr lvl="0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1pPr>
    <a:lvl2pPr lvl="1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2pPr>
    <a:lvl3pPr lvl="2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3pPr>
    <a:lvl4pPr lvl="3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4pPr>
    <a:lvl5pPr lvl="4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5pPr>
    <a:lvl6pPr lvl="5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6pPr>
    <a:lvl7pPr lvl="6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7pPr>
    <a:lvl8pPr lvl="7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8pPr>
    <a:lvl9pPr lvl="8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9pPr>
  </p:defaultTextStyle>
  <p:extLst>
    <p:ext uri="{EFAFB233-063F-42B5-8137-9DF3F51BA10A}">
      <p15:sldGuideLst>
        <p15:guide id="1" orient="horz" pos="162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/>
</file>

<file path=ppt/tableStyles.xml><?xml version="1.0" encoding="utf-8"?>
<a:tblStyleLst xmlns:a="http://schemas.openxmlformats.org/drawingml/2006/main" xmlns:r="http://schemas.openxmlformats.org/officeDocument/2006/relationships" def="{04B75803-D757-4B2C-988F-39D59C6B17E4}">
  <a:tblStyle styleId="{04B75803-D757-4B2C-988F-39D59C6B17E4}" styleName="Table_0">
    <a:wholeTbl>
      <a:tcTxStyle>
        <a:font>
          <a:latin typeface="Arial"/>
          <a:ea typeface="Arial"/>
          <a:cs typeface="Arial"/>
        </a:font>
        <a:srgbClr val="000000"/>
      </a:tcTxStyle>
      <a:tcStyle>
        <a:tcBdr>
          <a:left>
            <a:ln cap="flat" cmpd="sng" w="9525">
              <a:solidFill>
                <a:srgbClr val="9E9E9E"/>
              </a:solidFill>
              <a:prstDash val="solid"/>
              <a:round/>
              <a:headEnd len="sm" w="sm" type="none"/>
              <a:tailEnd len="sm" w="sm" type="none"/>
            </a:ln>
          </a:left>
          <a:right>
            <a:ln cap="flat" cmpd="sng" w="9525">
              <a:solidFill>
                <a:srgbClr val="9E9E9E"/>
              </a:solidFill>
              <a:prstDash val="solid"/>
              <a:round/>
              <a:headEnd len="sm" w="sm" type="none"/>
              <a:tailEnd len="sm" w="sm" type="none"/>
            </a:ln>
          </a:right>
          <a:top>
            <a:ln cap="flat" cmpd="sng" w="9525">
              <a:solidFill>
                <a:srgbClr val="9E9E9E"/>
              </a:solidFill>
              <a:prstDash val="solid"/>
              <a:round/>
              <a:headEnd len="sm" w="sm" type="none"/>
              <a:tailEnd len="sm" w="sm" type="none"/>
            </a:ln>
          </a:top>
          <a:bottom>
            <a:ln cap="flat" cmpd="sng" w="9525">
              <a:solidFill>
                <a:srgbClr val="9E9E9E"/>
              </a:solidFill>
              <a:prstDash val="solid"/>
              <a:round/>
              <a:headEnd len="sm" w="sm" type="none"/>
              <a:tailEnd len="sm" w="sm" type="none"/>
            </a:ln>
          </a:bottom>
          <a:insideH>
            <a:ln cap="flat" cmpd="sng" w="9525">
              <a:solidFill>
                <a:srgbClr val="9E9E9E"/>
              </a:solidFill>
              <a:prstDash val="solid"/>
              <a:round/>
              <a:headEnd len="sm" w="sm" type="none"/>
              <a:tailEnd len="sm" w="sm" type="none"/>
            </a:ln>
          </a:insideH>
          <a:insideV>
            <a:ln cap="flat" cmpd="sng" w="9525">
              <a:solidFill>
                <a:srgbClr val="9E9E9E"/>
              </a:solidFill>
              <a:prstDash val="solid"/>
              <a:round/>
              <a:headEnd len="sm" w="sm" type="none"/>
              <a:tailEnd len="sm" w="sm" type="none"/>
            </a:ln>
          </a:insideV>
        </a:tcBdr>
      </a:tcStyle>
    </a:wholeTbl>
    <a:band1H>
      <a:tcTxStyle/>
    </a:band1H>
    <a:band2H>
      <a:tcTxStyle/>
    </a:band2H>
    <a:band1V>
      <a:tcTxStyle/>
    </a:band1V>
    <a:band2V>
      <a:tcTxStyle/>
    </a:band2V>
    <a:lastCol>
      <a:tcTxStyle/>
    </a:lastCol>
    <a:firstCol>
      <a:tcTxStyle/>
    </a:firstCol>
    <a:lastRow>
      <a:tcTxStyle/>
    </a:lastRow>
    <a:seCell>
      <a:tcTxStyle/>
    </a:seCell>
    <a:swCell>
      <a:tcTxStyle/>
    </a:swCell>
    <a:firstRow>
      <a:tcTxStyle/>
    </a:firstRow>
    <a:neCell>
      <a:tcTxStyle/>
    </a:neCell>
    <a:nwCell>
      <a:tcTxStyle/>
    </a:nwCell>
  </a:tblStyle>
</a:tblStyleLst>
</file>

<file path=ppt/viewProps.xml><?xml version="1.0" encoding="utf-8"?>
<p:viewP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showComments="0">
  <p:slideViewPr>
    <p:cSldViewPr snapToGrid="0">
      <p:cViewPr varScale="1">
        <p:scale>
          <a:sx n="100" d="100"/>
          <a:sy n="100" d="100"/>
        </p:scale>
        <p:origin x="0" y="0"/>
      </p:cViewPr>
      <p:guideLst>
        <p:guide pos="1620" orient="horz"/>
        <p:guide pos="2880"/>
      </p:guideLst>
    </p:cSldViewPr>
  </p:slideViewPr>
</p:viewPr>
</file>

<file path=ppt/_rels/presentation.xml.rels><?xml version="1.0" encoding="UTF-8" standalone="yes"?><Relationships xmlns="http://schemas.openxmlformats.org/package/2006/relationships"><Relationship Id="rId20" Type="http://schemas.openxmlformats.org/officeDocument/2006/relationships/slide" Target="slides/slide14.xml"/><Relationship Id="rId22" Type="http://schemas.openxmlformats.org/officeDocument/2006/relationships/slide" Target="slides/slide16.xml"/><Relationship Id="rId21" Type="http://schemas.openxmlformats.org/officeDocument/2006/relationships/slide" Target="slides/slide15.xml"/><Relationship Id="rId24" Type="http://schemas.openxmlformats.org/officeDocument/2006/relationships/font" Target="fonts/Roboto-regular.fntdata"/><Relationship Id="rId23" Type="http://schemas.openxmlformats.org/officeDocument/2006/relationships/slide" Target="slides/slide17.xml"/><Relationship Id="rId1" Type="http://schemas.openxmlformats.org/officeDocument/2006/relationships/theme" Target="theme/theme1.xml"/><Relationship Id="rId2" Type="http://schemas.openxmlformats.org/officeDocument/2006/relationships/viewProps" Target="viewProps.xml"/><Relationship Id="rId3" Type="http://schemas.openxmlformats.org/officeDocument/2006/relationships/presProps" Target="presProps.xml"/><Relationship Id="rId4" Type="http://schemas.openxmlformats.org/officeDocument/2006/relationships/tableStyles" Target="tableStyles.xml"/><Relationship Id="rId9" Type="http://schemas.openxmlformats.org/officeDocument/2006/relationships/slide" Target="slides/slide3.xml"/><Relationship Id="rId26" Type="http://schemas.openxmlformats.org/officeDocument/2006/relationships/font" Target="fonts/Roboto-italic.fntdata"/><Relationship Id="rId25" Type="http://schemas.openxmlformats.org/officeDocument/2006/relationships/font" Target="fonts/Roboto-bold.fntdata"/><Relationship Id="rId28" Type="http://schemas.openxmlformats.org/officeDocument/2006/relationships/font" Target="fonts/SourceCodePro-regular.fntdata"/><Relationship Id="rId27" Type="http://schemas.openxmlformats.org/officeDocument/2006/relationships/font" Target="fonts/Roboto-boldItalic.fntdata"/><Relationship Id="rId5" Type="http://schemas.openxmlformats.org/officeDocument/2006/relationships/slideMaster" Target="slideMasters/slideMaster1.xml"/><Relationship Id="rId6" Type="http://schemas.openxmlformats.org/officeDocument/2006/relationships/notesMaster" Target="notesMasters/notesMaster1.xml"/><Relationship Id="rId29" Type="http://schemas.openxmlformats.org/officeDocument/2006/relationships/font" Target="fonts/SourceCodePro-bold.fntdata"/><Relationship Id="rId7" Type="http://schemas.openxmlformats.org/officeDocument/2006/relationships/slide" Target="slides/slide1.xml"/><Relationship Id="rId8" Type="http://schemas.openxmlformats.org/officeDocument/2006/relationships/slide" Target="slides/slide2.xml"/><Relationship Id="rId31" Type="http://schemas.openxmlformats.org/officeDocument/2006/relationships/font" Target="fonts/SourceCodePro-boldItalic.fntdata"/><Relationship Id="rId30" Type="http://schemas.openxmlformats.org/officeDocument/2006/relationships/font" Target="fonts/SourceCodePro-italic.fntdata"/><Relationship Id="rId11" Type="http://schemas.openxmlformats.org/officeDocument/2006/relationships/slide" Target="slides/slide5.xml"/><Relationship Id="rId10" Type="http://schemas.openxmlformats.org/officeDocument/2006/relationships/slide" Target="slides/slide4.xml"/><Relationship Id="rId13" Type="http://schemas.openxmlformats.org/officeDocument/2006/relationships/slide" Target="slides/slide7.xml"/><Relationship Id="rId12" Type="http://schemas.openxmlformats.org/officeDocument/2006/relationships/slide" Target="slides/slide6.xml"/><Relationship Id="rId15" Type="http://schemas.openxmlformats.org/officeDocument/2006/relationships/slide" Target="slides/slide9.xml"/><Relationship Id="rId14" Type="http://schemas.openxmlformats.org/officeDocument/2006/relationships/slide" Target="slides/slide8.xml"/><Relationship Id="rId17" Type="http://schemas.openxmlformats.org/officeDocument/2006/relationships/slide" Target="slides/slide11.xml"/><Relationship Id="rId16" Type="http://schemas.openxmlformats.org/officeDocument/2006/relationships/slide" Target="slides/slide10.xml"/><Relationship Id="rId19" Type="http://schemas.openxmlformats.org/officeDocument/2006/relationships/slide" Target="slides/slide13.xml"/><Relationship Id="rId18" Type="http://schemas.openxmlformats.org/officeDocument/2006/relationships/slide" Target="slides/slide12.xml"/></Relationships>
</file>

<file path=ppt/notesMasters/_rels/notesMaster1.xml.rels><?xml version="1.0" encoding="UTF-8" standalone="yes"?>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>
  <p:cSld>
    <p:spTree>
      <p:nvGrpSpPr>
        <p:cNvPr id="2" name="Shape 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Google Shape;3;n"/>
          <p:cNvSpPr/>
          <p:nvPr>
            <p:ph idx="2" type="sldImg"/>
          </p:nvPr>
        </p:nvSpPr>
        <p:spPr>
          <a:xfrm>
            <a:off x="381300" y="685800"/>
            <a:ext cx="6096075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4" name="Google Shape;4;n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>
            <a:lvl1pPr indent="-317500" lvl="0" marL="457200">
              <a:spcBef>
                <a:spcPts val="0"/>
              </a:spcBef>
              <a:spcAft>
                <a:spcPts val="0"/>
              </a:spcAft>
              <a:buSzPts val="1400"/>
              <a:buChar char="●"/>
              <a:defRPr sz="1100"/>
            </a:lvl1pPr>
            <a:lvl2pPr indent="-317500" lvl="1" marL="914400">
              <a:spcBef>
                <a:spcPts val="0"/>
              </a:spcBef>
              <a:spcAft>
                <a:spcPts val="0"/>
              </a:spcAft>
              <a:buSzPts val="1400"/>
              <a:buChar char="○"/>
              <a:defRPr sz="1100"/>
            </a:lvl2pPr>
            <a:lvl3pPr indent="-317500" lvl="2" marL="1371600">
              <a:spcBef>
                <a:spcPts val="0"/>
              </a:spcBef>
              <a:spcAft>
                <a:spcPts val="0"/>
              </a:spcAft>
              <a:buSzPts val="1400"/>
              <a:buChar char="■"/>
              <a:defRPr sz="1100"/>
            </a:lvl3pPr>
            <a:lvl4pPr indent="-317500" lvl="3" marL="1828800">
              <a:spcBef>
                <a:spcPts val="0"/>
              </a:spcBef>
              <a:spcAft>
                <a:spcPts val="0"/>
              </a:spcAft>
              <a:buSzPts val="1400"/>
              <a:buChar char="●"/>
              <a:defRPr sz="1100"/>
            </a:lvl4pPr>
            <a:lvl5pPr indent="-317500" lvl="4" marL="2286000">
              <a:spcBef>
                <a:spcPts val="0"/>
              </a:spcBef>
              <a:spcAft>
                <a:spcPts val="0"/>
              </a:spcAft>
              <a:buSzPts val="1400"/>
              <a:buChar char="○"/>
              <a:defRPr sz="1100"/>
            </a:lvl5pPr>
            <a:lvl6pPr indent="-317500" lvl="5" marL="2743200">
              <a:spcBef>
                <a:spcPts val="0"/>
              </a:spcBef>
              <a:spcAft>
                <a:spcPts val="0"/>
              </a:spcAft>
              <a:buSzPts val="1400"/>
              <a:buChar char="■"/>
              <a:defRPr sz="1100"/>
            </a:lvl6pPr>
            <a:lvl7pPr indent="-317500" lvl="6" marL="3200400">
              <a:spcBef>
                <a:spcPts val="0"/>
              </a:spcBef>
              <a:spcAft>
                <a:spcPts val="0"/>
              </a:spcAft>
              <a:buSzPts val="1400"/>
              <a:buChar char="●"/>
              <a:defRPr sz="1100"/>
            </a:lvl7pPr>
            <a:lvl8pPr indent="-317500" lvl="7" marL="3657600">
              <a:spcBef>
                <a:spcPts val="0"/>
              </a:spcBef>
              <a:spcAft>
                <a:spcPts val="0"/>
              </a:spcAft>
              <a:buSzPts val="1400"/>
              <a:buChar char="○"/>
              <a:defRPr sz="1100"/>
            </a:lvl8pPr>
            <a:lvl9pPr indent="-317500" lvl="8" marL="4114800">
              <a:spcBef>
                <a:spcPts val="0"/>
              </a:spcBef>
              <a:spcAft>
                <a:spcPts val="0"/>
              </a:spcAft>
              <a:buSzPts val="1400"/>
              <a:buChar char="■"/>
              <a:defRPr sz="1100"/>
            </a:lvl9pPr>
          </a:lstStyle>
          <a:p/>
        </p:txBody>
      </p:sp>
    </p:spTree>
  </p:cSld>
  <p:clrMap accent1="accent1" accent2="accent2" accent3="accent3" accent4="accent4" accent5="accent5" accent6="accent6" bg1="lt1" bg2="dk2" tx1="dk1" tx2="lt2" folHlink="folHlink" hlink="hlink"/>
  <p:notesStyle>
    <a:defPPr lvl="0" marR="0" rtl="0" algn="l">
      <a:lnSpc>
        <a:spcPct val="100000"/>
      </a:lnSpc>
      <a:spcBef>
        <a:spcPts val="0"/>
      </a:spcBef>
      <a:spcAft>
        <a:spcPts val="0"/>
      </a:spcAft>
    </a:defPPr>
    <a:lvl1pPr lvl="0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1pPr>
    <a:lvl2pPr lvl="1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2pPr>
    <a:lvl3pPr lvl="2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3pPr>
    <a:lvl4pPr lvl="3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4pPr>
    <a:lvl5pPr lvl="4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5pPr>
    <a:lvl6pPr lvl="5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6pPr>
    <a:lvl7pPr lvl="6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7pPr>
    <a:lvl8pPr lvl="7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8pPr>
    <a:lvl9pPr lvl="8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9pPr>
  </p:notesStyle>
</p:notesMaster>
</file>

<file path=ppt/notesSlides/_rels/notesSlide1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7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showMasterPhAnim="0" showMasterSp="0">
  <p:cSld>
    <p:spTree>
      <p:nvGrpSpPr>
        <p:cNvPr id="63" name="Shape 6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4" name="Google Shape;64;gc6f73a04f_0_0:notes"/>
          <p:cNvSpPr/>
          <p:nvPr>
            <p:ph idx="2" type="sldImg"/>
          </p:nvPr>
        </p:nvSpPr>
        <p:spPr>
          <a:xfrm>
            <a:off x="381188" y="685800"/>
            <a:ext cx="60963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65" name="Google Shape;65;gc6f73a04f_0_0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showMasterPhAnim="0" showMasterSp="0">
  <p:cSld>
    <p:spTree>
      <p:nvGrpSpPr>
        <p:cNvPr id="70" name="Shape 7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1" name="Google Shape;71;g72a487c78a_0_0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72" name="Google Shape;72;g72a487c78a_0_0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showMasterPhAnim="0" showMasterSp="0">
  <p:cSld>
    <p:spTree>
      <p:nvGrpSpPr>
        <p:cNvPr id="76" name="Shape 7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7" name="Google Shape;77;gc6f73a04f_0_9:notes"/>
          <p:cNvSpPr/>
          <p:nvPr>
            <p:ph idx="2" type="sldImg"/>
          </p:nvPr>
        </p:nvSpPr>
        <p:spPr>
          <a:xfrm>
            <a:off x="381188" y="685800"/>
            <a:ext cx="60963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78" name="Google Shape;78;gc6f73a04f_0_9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showMasterPhAnim="0" showMasterSp="0">
  <p:cSld>
    <p:spTree>
      <p:nvGrpSpPr>
        <p:cNvPr id="81" name="Shape 8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2" name="Google Shape;82;gc6f73a04f_0_14:notes"/>
          <p:cNvSpPr/>
          <p:nvPr>
            <p:ph idx="2" type="sldImg"/>
          </p:nvPr>
        </p:nvSpPr>
        <p:spPr>
          <a:xfrm>
            <a:off x="381188" y="685800"/>
            <a:ext cx="60963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83" name="Google Shape;83;gc6f73a04f_0_14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showMasterPhAnim="0" showMasterSp="0">
  <p:cSld>
    <p:spTree>
      <p:nvGrpSpPr>
        <p:cNvPr id="88" name="Shape 8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9" name="Google Shape;89;gc6f73a04f_0_20:notes"/>
          <p:cNvSpPr/>
          <p:nvPr>
            <p:ph idx="2" type="sldImg"/>
          </p:nvPr>
        </p:nvSpPr>
        <p:spPr>
          <a:xfrm>
            <a:off x="381188" y="685800"/>
            <a:ext cx="60963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90" name="Google Shape;90;gc6f73a04f_0_20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showMasterPhAnim="0" showMasterSp="0">
  <p:cSld>
    <p:spTree>
      <p:nvGrpSpPr>
        <p:cNvPr id="94" name="Shape 9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5" name="Google Shape;95;gc6f73a04f_0_25:notes"/>
          <p:cNvSpPr/>
          <p:nvPr>
            <p:ph idx="2" type="sldImg"/>
          </p:nvPr>
        </p:nvSpPr>
        <p:spPr>
          <a:xfrm>
            <a:off x="381188" y="685800"/>
            <a:ext cx="60963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96" name="Google Shape;96;gc6f73a04f_0_25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showMasterPhAnim="0" showMasterSp="0">
  <p:cSld>
    <p:spTree>
      <p:nvGrpSpPr>
        <p:cNvPr id="100" name="Shape 10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1" name="Google Shape;101;gc6f73a04f_0_30:notes"/>
          <p:cNvSpPr/>
          <p:nvPr>
            <p:ph idx="2" type="sldImg"/>
          </p:nvPr>
        </p:nvSpPr>
        <p:spPr>
          <a:xfrm>
            <a:off x="381188" y="685800"/>
            <a:ext cx="60963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02" name="Google Shape;102;gc6f73a04f_0_30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showMasterPhAnim="0" showMasterSp="0">
  <p:cSld>
    <p:spTree>
      <p:nvGrpSpPr>
        <p:cNvPr id="106" name="Shape 10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7" name="Google Shape;107;gc6f73a04f_0_42:notes"/>
          <p:cNvSpPr/>
          <p:nvPr>
            <p:ph idx="2" type="sldImg"/>
          </p:nvPr>
        </p:nvSpPr>
        <p:spPr>
          <a:xfrm>
            <a:off x="381188" y="685800"/>
            <a:ext cx="60963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08" name="Google Shape;108;gc6f73a04f_0_42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showMasterPhAnim="0" showMasterSp="0">
  <p:cSld>
    <p:spTree>
      <p:nvGrpSpPr>
        <p:cNvPr id="114" name="Shape 11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5" name="Google Shape;115;g7764735764_1_1:notes"/>
          <p:cNvSpPr/>
          <p:nvPr>
            <p:ph idx="2" type="sldImg"/>
          </p:nvPr>
        </p:nvSpPr>
        <p:spPr>
          <a:xfrm>
            <a:off x="381188" y="685800"/>
            <a:ext cx="60963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16" name="Google Shape;116;g7764735764_1_1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showMasterPhAnim="0" showMasterSp="0">
  <p:cSld>
    <p:spTree>
      <p:nvGrpSpPr>
        <p:cNvPr id="121" name="Shape 12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2" name="Google Shape;122;g774f4b9e44_0_10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23" name="Google Shape;123;g774f4b9e44_0_10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showMasterPhAnim="0" showMasterSp="0">
  <p:cSld>
    <p:spTree>
      <p:nvGrpSpPr>
        <p:cNvPr id="127" name="Shape 12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8" name="Google Shape;128;g7764735764_1_18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29" name="Google Shape;129;g7764735764_1_18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showMasterPhAnim="0" showMasterSp="0">
  <p:cSld>
    <p:spTree>
      <p:nvGrpSpPr>
        <p:cNvPr id="134" name="Shape 13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5" name="Google Shape;135;g7764735764_1_12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36" name="Google Shape;136;g7764735764_1_12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showMasterPhAnim="0" showMasterSp="0">
  <p:cSld>
    <p:spTree>
      <p:nvGrpSpPr>
        <p:cNvPr id="139" name="Shape 13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0" name="Google Shape;140;g72a487c78a_0_27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41" name="Google Shape;141;g72a487c78a_0_27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showMasterPhAnim="0" showMasterSp="0">
  <p:cSld>
    <p:spTree>
      <p:nvGrpSpPr>
        <p:cNvPr id="145" name="Shape 14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6" name="Google Shape;146;g72a487c78a_0_31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47" name="Google Shape;147;g72a487c78a_0_31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showMasterPhAnim="0" showMasterSp="0">
  <p:cSld>
    <p:spTree>
      <p:nvGrpSpPr>
        <p:cNvPr id="152" name="Shape 15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3" name="Google Shape;153;g72a487c78a_0_59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54" name="Google Shape;154;g72a487c78a_0_59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showMasterPhAnim="0" showMasterSp="0">
  <p:cSld>
    <p:spTree>
      <p:nvGrpSpPr>
        <p:cNvPr id="159" name="Shape 15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0" name="Google Shape;160;g774f4b9e44_0_69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61" name="Google Shape;161;g774f4b9e44_0_69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showMasterPhAnim="0" showMasterSp="0">
  <p:cSld>
    <p:spTree>
      <p:nvGrpSpPr>
        <p:cNvPr id="165" name="Shape 16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6" name="Google Shape;166;g774f4b9e44_0_121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67" name="Google Shape;167;g774f4b9e44_0_121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slideLayouts/_rels/slideLayout1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matchingName="Title slide" type="title">
  <p:cSld name="TITLE">
    <p:spTree>
      <p:nvGrpSpPr>
        <p:cNvPr id="9" name="Shape 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Google Shape;10;p2"/>
          <p:cNvSpPr/>
          <p:nvPr/>
        </p:nvSpPr>
        <p:spPr>
          <a:xfrm flipH="1">
            <a:off x="8246400" y="4245925"/>
            <a:ext cx="897600" cy="897600"/>
          </a:xfrm>
          <a:prstGeom prst="rtTriangle">
            <a:avLst/>
          </a:prstGeom>
          <a:solidFill>
            <a:schemeClr val="lt1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1" name="Google Shape;11;p2"/>
          <p:cNvSpPr/>
          <p:nvPr/>
        </p:nvSpPr>
        <p:spPr>
          <a:xfrm flipH="1">
            <a:off x="8246400" y="4245875"/>
            <a:ext cx="897600" cy="897600"/>
          </a:xfrm>
          <a:prstGeom prst="round1Rect">
            <a:avLst>
              <a:gd fmla="val 16667" name="adj"/>
            </a:avLst>
          </a:prstGeom>
          <a:solidFill>
            <a:schemeClr val="lt1">
              <a:alpha val="68080"/>
            </a:schemeClr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2" name="Google Shape;12;p2"/>
          <p:cNvSpPr txBox="1"/>
          <p:nvPr>
            <p:ph type="ctrTitle"/>
          </p:nvPr>
        </p:nvSpPr>
        <p:spPr>
          <a:xfrm>
            <a:off x="390525" y="1819275"/>
            <a:ext cx="8222100" cy="9336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1pPr>
            <a:lvl2pPr lvl="1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2pPr>
            <a:lvl3pPr lvl="2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3pPr>
            <a:lvl4pPr lvl="3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4pPr>
            <a:lvl5pPr lvl="4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5pPr>
            <a:lvl6pPr lvl="5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6pPr>
            <a:lvl7pPr lvl="6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7pPr>
            <a:lvl8pPr lvl="7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8pPr>
            <a:lvl9pPr lvl="8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9pPr>
          </a:lstStyle>
          <a:p/>
        </p:txBody>
      </p:sp>
      <p:sp>
        <p:nvSpPr>
          <p:cNvPr id="13" name="Google Shape;13;p2"/>
          <p:cNvSpPr txBox="1"/>
          <p:nvPr>
            <p:ph idx="1" type="subTitle"/>
          </p:nvPr>
        </p:nvSpPr>
        <p:spPr>
          <a:xfrm>
            <a:off x="390525" y="2789130"/>
            <a:ext cx="8222100" cy="4329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800"/>
              <a:buNone/>
              <a:defRPr>
                <a:solidFill>
                  <a:schemeClr val="lt1"/>
                </a:solidFill>
              </a:defRPr>
            </a:lvl1pPr>
            <a:lvl2pPr lvl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800"/>
              <a:buNone/>
              <a:defRPr sz="1800">
                <a:solidFill>
                  <a:schemeClr val="lt1"/>
                </a:solidFill>
              </a:defRPr>
            </a:lvl2pPr>
            <a:lvl3pPr lvl="2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800"/>
              <a:buNone/>
              <a:defRPr sz="1800">
                <a:solidFill>
                  <a:schemeClr val="lt1"/>
                </a:solidFill>
              </a:defRPr>
            </a:lvl3pPr>
            <a:lvl4pPr lvl="3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800"/>
              <a:buNone/>
              <a:defRPr sz="1800">
                <a:solidFill>
                  <a:schemeClr val="lt1"/>
                </a:solidFill>
              </a:defRPr>
            </a:lvl4pPr>
            <a:lvl5pPr lvl="4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800"/>
              <a:buNone/>
              <a:defRPr sz="1800">
                <a:solidFill>
                  <a:schemeClr val="lt1"/>
                </a:solidFill>
              </a:defRPr>
            </a:lvl5pPr>
            <a:lvl6pPr lvl="5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800"/>
              <a:buNone/>
              <a:defRPr sz="1800">
                <a:solidFill>
                  <a:schemeClr val="lt1"/>
                </a:solidFill>
              </a:defRPr>
            </a:lvl6pPr>
            <a:lvl7pPr lvl="6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800"/>
              <a:buNone/>
              <a:defRPr sz="1800">
                <a:solidFill>
                  <a:schemeClr val="lt1"/>
                </a:solidFill>
              </a:defRPr>
            </a:lvl7pPr>
            <a:lvl8pPr lvl="7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800"/>
              <a:buNone/>
              <a:defRPr sz="1800">
                <a:solidFill>
                  <a:schemeClr val="lt1"/>
                </a:solidFill>
              </a:defRPr>
            </a:lvl8pPr>
            <a:lvl9pPr lvl="8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800"/>
              <a:buNone/>
              <a:defRPr sz="1800">
                <a:solidFill>
                  <a:schemeClr val="lt1"/>
                </a:solidFill>
              </a:defRPr>
            </a:lvl9pPr>
          </a:lstStyle>
          <a:p/>
        </p:txBody>
      </p:sp>
      <p:sp>
        <p:nvSpPr>
          <p:cNvPr id="14" name="Google Shape;14;p2"/>
          <p:cNvSpPr txBox="1"/>
          <p:nvPr>
            <p:ph idx="12" type="sldNum"/>
          </p:nvPr>
        </p:nvSpPr>
        <p:spPr>
          <a:xfrm>
            <a:off x="8523541" y="4695623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fr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matchingName="Section header" type="secHead">
  <p:cSld name="SECTION_HEADER">
    <p:spTree>
      <p:nvGrpSpPr>
        <p:cNvPr id="15" name="Shape 1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Google Shape;16;p3"/>
          <p:cNvSpPr txBox="1"/>
          <p:nvPr>
            <p:ph type="title"/>
          </p:nvPr>
        </p:nvSpPr>
        <p:spPr>
          <a:xfrm>
            <a:off x="460950" y="2065350"/>
            <a:ext cx="8222100" cy="10128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1pPr>
            <a:lvl2pPr lvl="1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2pPr>
            <a:lvl3pPr lvl="2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3pPr>
            <a:lvl4pPr lvl="3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4pPr>
            <a:lvl5pPr lvl="4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5pPr>
            <a:lvl6pPr lvl="5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6pPr>
            <a:lvl7pPr lvl="6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7pPr>
            <a:lvl8pPr lvl="7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8pPr>
            <a:lvl9pPr lvl="8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9pPr>
          </a:lstStyle>
          <a:p/>
        </p:txBody>
      </p:sp>
      <p:sp>
        <p:nvSpPr>
          <p:cNvPr id="17" name="Google Shape;17;p3"/>
          <p:cNvSpPr txBox="1"/>
          <p:nvPr>
            <p:ph idx="12" type="sldNum"/>
          </p:nvPr>
        </p:nvSpPr>
        <p:spPr>
          <a:xfrm>
            <a:off x="8523541" y="4695623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lvl="0">
              <a:buNone/>
              <a:defRPr>
                <a:solidFill>
                  <a:schemeClr val="lt1"/>
                </a:solidFill>
              </a:defRPr>
            </a:lvl1pPr>
            <a:lvl2pPr lvl="1">
              <a:buNone/>
              <a:defRPr>
                <a:solidFill>
                  <a:schemeClr val="lt1"/>
                </a:solidFill>
              </a:defRPr>
            </a:lvl2pPr>
            <a:lvl3pPr lvl="2">
              <a:buNone/>
              <a:defRPr>
                <a:solidFill>
                  <a:schemeClr val="lt1"/>
                </a:solidFill>
              </a:defRPr>
            </a:lvl3pPr>
            <a:lvl4pPr lvl="3">
              <a:buNone/>
              <a:defRPr>
                <a:solidFill>
                  <a:schemeClr val="lt1"/>
                </a:solidFill>
              </a:defRPr>
            </a:lvl4pPr>
            <a:lvl5pPr lvl="4">
              <a:buNone/>
              <a:defRPr>
                <a:solidFill>
                  <a:schemeClr val="lt1"/>
                </a:solidFill>
              </a:defRPr>
            </a:lvl5pPr>
            <a:lvl6pPr lvl="5">
              <a:buNone/>
              <a:defRPr>
                <a:solidFill>
                  <a:schemeClr val="lt1"/>
                </a:solidFill>
              </a:defRPr>
            </a:lvl6pPr>
            <a:lvl7pPr lvl="6">
              <a:buNone/>
              <a:defRPr>
                <a:solidFill>
                  <a:schemeClr val="lt1"/>
                </a:solidFill>
              </a:defRPr>
            </a:lvl7pPr>
            <a:lvl8pPr lvl="7">
              <a:buNone/>
              <a:defRPr>
                <a:solidFill>
                  <a:schemeClr val="lt1"/>
                </a:solidFill>
              </a:defRPr>
            </a:lvl8pPr>
            <a:lvl9pPr lvl="8">
              <a:buNone/>
              <a:defRPr>
                <a:solidFill>
                  <a:schemeClr val="lt1"/>
                </a:solidFill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fr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matchingName="Title and body" type="tx">
  <p:cSld name="TITLE_AND_BODY">
    <p:spTree>
      <p:nvGrpSpPr>
        <p:cNvPr id="18" name="Shape 1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" name="Google Shape;19;p4"/>
          <p:cNvSpPr/>
          <p:nvPr/>
        </p:nvSpPr>
        <p:spPr>
          <a:xfrm flipH="1" rot="10800000">
            <a:off x="0" y="1686000"/>
            <a:ext cx="9144000" cy="3457500"/>
          </a:xfrm>
          <a:prstGeom prst="rect">
            <a:avLst/>
          </a:prstGeom>
          <a:solidFill>
            <a:schemeClr val="accent4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20" name="Google Shape;20;p4"/>
          <p:cNvSpPr/>
          <p:nvPr/>
        </p:nvSpPr>
        <p:spPr>
          <a:xfrm>
            <a:off x="0" y="1686000"/>
            <a:ext cx="9144000" cy="108600"/>
          </a:xfrm>
          <a:prstGeom prst="rect">
            <a:avLst/>
          </a:prstGeom>
          <a:gradFill>
            <a:gsLst>
              <a:gs pos="0">
                <a:srgbClr val="F9F9F9"/>
              </a:gs>
              <a:gs pos="36000">
                <a:srgbClr val="F9F9F9"/>
              </a:gs>
              <a:gs pos="80000">
                <a:srgbClr val="DEDEDE"/>
              </a:gs>
              <a:gs pos="100000">
                <a:srgbClr val="999999"/>
              </a:gs>
            </a:gsLst>
            <a:lin ang="16200038" scaled="0"/>
          </a:gra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21" name="Google Shape;21;p4"/>
          <p:cNvSpPr txBox="1"/>
          <p:nvPr>
            <p:ph type="title"/>
          </p:nvPr>
        </p:nvSpPr>
        <p:spPr>
          <a:xfrm>
            <a:off x="471900" y="738725"/>
            <a:ext cx="8222100" cy="7677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32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32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32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32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32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32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32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32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3200"/>
              <a:buNone/>
              <a:defRPr/>
            </a:lvl9pPr>
          </a:lstStyle>
          <a:p/>
        </p:txBody>
      </p:sp>
      <p:sp>
        <p:nvSpPr>
          <p:cNvPr id="22" name="Google Shape;22;p4"/>
          <p:cNvSpPr txBox="1"/>
          <p:nvPr>
            <p:ph idx="1" type="body"/>
          </p:nvPr>
        </p:nvSpPr>
        <p:spPr>
          <a:xfrm>
            <a:off x="471900" y="1919075"/>
            <a:ext cx="8222100" cy="27102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indent="-342900" lvl="0" marL="457200"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1pPr>
            <a:lvl2pPr indent="-317500" lvl="1" marL="914400">
              <a:spcBef>
                <a:spcPts val="1600"/>
              </a:spcBef>
              <a:spcAft>
                <a:spcPts val="0"/>
              </a:spcAft>
              <a:buSzPts val="1400"/>
              <a:buChar char="○"/>
              <a:defRPr/>
            </a:lvl2pPr>
            <a:lvl3pPr indent="-317500" lvl="2" marL="1371600">
              <a:spcBef>
                <a:spcPts val="1600"/>
              </a:spcBef>
              <a:spcAft>
                <a:spcPts val="0"/>
              </a:spcAft>
              <a:buSzPts val="1400"/>
              <a:buChar char="■"/>
              <a:defRPr/>
            </a:lvl3pPr>
            <a:lvl4pPr indent="-317500" lvl="3" marL="1828800">
              <a:spcBef>
                <a:spcPts val="1600"/>
              </a:spcBef>
              <a:spcAft>
                <a:spcPts val="0"/>
              </a:spcAft>
              <a:buSzPts val="1400"/>
              <a:buChar char="●"/>
              <a:defRPr/>
            </a:lvl4pPr>
            <a:lvl5pPr indent="-317500" lvl="4" marL="2286000">
              <a:spcBef>
                <a:spcPts val="1600"/>
              </a:spcBef>
              <a:spcAft>
                <a:spcPts val="0"/>
              </a:spcAft>
              <a:buSzPts val="1400"/>
              <a:buChar char="○"/>
              <a:defRPr/>
            </a:lvl5pPr>
            <a:lvl6pPr indent="-317500" lvl="5" marL="2743200">
              <a:spcBef>
                <a:spcPts val="1600"/>
              </a:spcBef>
              <a:spcAft>
                <a:spcPts val="0"/>
              </a:spcAft>
              <a:buSzPts val="1400"/>
              <a:buChar char="■"/>
              <a:defRPr/>
            </a:lvl6pPr>
            <a:lvl7pPr indent="-317500" lvl="6" marL="3200400">
              <a:spcBef>
                <a:spcPts val="1600"/>
              </a:spcBef>
              <a:spcAft>
                <a:spcPts val="0"/>
              </a:spcAft>
              <a:buSzPts val="1400"/>
              <a:buChar char="●"/>
              <a:defRPr/>
            </a:lvl7pPr>
            <a:lvl8pPr indent="-317500" lvl="7" marL="3657600">
              <a:spcBef>
                <a:spcPts val="1600"/>
              </a:spcBef>
              <a:spcAft>
                <a:spcPts val="0"/>
              </a:spcAft>
              <a:buSzPts val="1400"/>
              <a:buChar char="○"/>
              <a:defRPr/>
            </a:lvl8pPr>
            <a:lvl9pPr indent="-317500" lvl="8" marL="4114800">
              <a:spcBef>
                <a:spcPts val="1600"/>
              </a:spcBef>
              <a:spcAft>
                <a:spcPts val="1600"/>
              </a:spcAft>
              <a:buSzPts val="1400"/>
              <a:buChar char="■"/>
              <a:defRPr/>
            </a:lvl9pPr>
          </a:lstStyle>
          <a:p/>
        </p:txBody>
      </p:sp>
      <p:sp>
        <p:nvSpPr>
          <p:cNvPr id="23" name="Google Shape;23;p4"/>
          <p:cNvSpPr txBox="1"/>
          <p:nvPr>
            <p:ph idx="12" type="sldNum"/>
          </p:nvPr>
        </p:nvSpPr>
        <p:spPr>
          <a:xfrm>
            <a:off x="8523541" y="4695623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fr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matchingName="Title and two columns" type="twoColTx">
  <p:cSld name="TITLE_AND_TWO_COLUMNS">
    <p:spTree>
      <p:nvGrpSpPr>
        <p:cNvPr id="24" name="Shape 2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" name="Google Shape;25;p5"/>
          <p:cNvSpPr/>
          <p:nvPr/>
        </p:nvSpPr>
        <p:spPr>
          <a:xfrm flipH="1" rot="10800000">
            <a:off x="0" y="1686000"/>
            <a:ext cx="9144000" cy="3457500"/>
          </a:xfrm>
          <a:prstGeom prst="rect">
            <a:avLst/>
          </a:prstGeom>
          <a:solidFill>
            <a:schemeClr val="accent4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26" name="Google Shape;26;p5"/>
          <p:cNvSpPr/>
          <p:nvPr/>
        </p:nvSpPr>
        <p:spPr>
          <a:xfrm>
            <a:off x="0" y="1686000"/>
            <a:ext cx="9144000" cy="108600"/>
          </a:xfrm>
          <a:prstGeom prst="rect">
            <a:avLst/>
          </a:prstGeom>
          <a:gradFill>
            <a:gsLst>
              <a:gs pos="0">
                <a:srgbClr val="F9F9F9"/>
              </a:gs>
              <a:gs pos="36000">
                <a:srgbClr val="F9F9F9"/>
              </a:gs>
              <a:gs pos="80000">
                <a:srgbClr val="DEDEDE"/>
              </a:gs>
              <a:gs pos="100000">
                <a:srgbClr val="999999"/>
              </a:gs>
            </a:gsLst>
            <a:lin ang="16200038" scaled="0"/>
          </a:gra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27" name="Google Shape;27;p5"/>
          <p:cNvSpPr txBox="1"/>
          <p:nvPr>
            <p:ph type="title"/>
          </p:nvPr>
        </p:nvSpPr>
        <p:spPr>
          <a:xfrm>
            <a:off x="471900" y="738725"/>
            <a:ext cx="8222100" cy="7677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32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32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32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32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32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32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32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32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3200"/>
              <a:buNone/>
              <a:defRPr/>
            </a:lvl9pPr>
          </a:lstStyle>
          <a:p/>
        </p:txBody>
      </p:sp>
      <p:sp>
        <p:nvSpPr>
          <p:cNvPr id="28" name="Google Shape;28;p5"/>
          <p:cNvSpPr txBox="1"/>
          <p:nvPr>
            <p:ph idx="1" type="body"/>
          </p:nvPr>
        </p:nvSpPr>
        <p:spPr>
          <a:xfrm>
            <a:off x="471900" y="1919075"/>
            <a:ext cx="3999900" cy="27102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indent="-317500" lvl="0" marL="457200">
              <a:spcBef>
                <a:spcPts val="0"/>
              </a:spcBef>
              <a:spcAft>
                <a:spcPts val="0"/>
              </a:spcAft>
              <a:buSzPts val="1400"/>
              <a:buChar char="●"/>
              <a:defRPr sz="1400"/>
            </a:lvl1pPr>
            <a:lvl2pPr indent="-304800" lvl="1" marL="914400">
              <a:spcBef>
                <a:spcPts val="1600"/>
              </a:spcBef>
              <a:spcAft>
                <a:spcPts val="0"/>
              </a:spcAft>
              <a:buSzPts val="1200"/>
              <a:buChar char="○"/>
              <a:defRPr sz="1200"/>
            </a:lvl2pPr>
            <a:lvl3pPr indent="-304800" lvl="2" marL="1371600">
              <a:spcBef>
                <a:spcPts val="1600"/>
              </a:spcBef>
              <a:spcAft>
                <a:spcPts val="0"/>
              </a:spcAft>
              <a:buSzPts val="1200"/>
              <a:buChar char="■"/>
              <a:defRPr sz="1200"/>
            </a:lvl3pPr>
            <a:lvl4pPr indent="-304800" lvl="3" marL="1828800">
              <a:spcBef>
                <a:spcPts val="1600"/>
              </a:spcBef>
              <a:spcAft>
                <a:spcPts val="0"/>
              </a:spcAft>
              <a:buSzPts val="1200"/>
              <a:buChar char="●"/>
              <a:defRPr sz="1200"/>
            </a:lvl4pPr>
            <a:lvl5pPr indent="-304800" lvl="4" marL="2286000">
              <a:spcBef>
                <a:spcPts val="1600"/>
              </a:spcBef>
              <a:spcAft>
                <a:spcPts val="0"/>
              </a:spcAft>
              <a:buSzPts val="1200"/>
              <a:buChar char="○"/>
              <a:defRPr sz="1200"/>
            </a:lvl5pPr>
            <a:lvl6pPr indent="-304800" lvl="5" marL="2743200">
              <a:spcBef>
                <a:spcPts val="1600"/>
              </a:spcBef>
              <a:spcAft>
                <a:spcPts val="0"/>
              </a:spcAft>
              <a:buSzPts val="1200"/>
              <a:buChar char="■"/>
              <a:defRPr sz="1200"/>
            </a:lvl6pPr>
            <a:lvl7pPr indent="-304800" lvl="6" marL="3200400">
              <a:spcBef>
                <a:spcPts val="1600"/>
              </a:spcBef>
              <a:spcAft>
                <a:spcPts val="0"/>
              </a:spcAft>
              <a:buSzPts val="1200"/>
              <a:buChar char="●"/>
              <a:defRPr sz="1200"/>
            </a:lvl7pPr>
            <a:lvl8pPr indent="-304800" lvl="7" marL="3657600">
              <a:spcBef>
                <a:spcPts val="1600"/>
              </a:spcBef>
              <a:spcAft>
                <a:spcPts val="0"/>
              </a:spcAft>
              <a:buSzPts val="1200"/>
              <a:buChar char="○"/>
              <a:defRPr sz="1200"/>
            </a:lvl8pPr>
            <a:lvl9pPr indent="-304800" lvl="8" marL="4114800">
              <a:spcBef>
                <a:spcPts val="1600"/>
              </a:spcBef>
              <a:spcAft>
                <a:spcPts val="1600"/>
              </a:spcAft>
              <a:buSzPts val="1200"/>
              <a:buChar char="■"/>
              <a:defRPr sz="1200"/>
            </a:lvl9pPr>
          </a:lstStyle>
          <a:p/>
        </p:txBody>
      </p:sp>
      <p:sp>
        <p:nvSpPr>
          <p:cNvPr id="29" name="Google Shape;29;p5"/>
          <p:cNvSpPr txBox="1"/>
          <p:nvPr>
            <p:ph idx="2" type="body"/>
          </p:nvPr>
        </p:nvSpPr>
        <p:spPr>
          <a:xfrm>
            <a:off x="4694250" y="1919075"/>
            <a:ext cx="3999900" cy="27102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indent="-317500" lvl="0" marL="457200">
              <a:spcBef>
                <a:spcPts val="0"/>
              </a:spcBef>
              <a:spcAft>
                <a:spcPts val="0"/>
              </a:spcAft>
              <a:buSzPts val="1400"/>
              <a:buChar char="●"/>
              <a:defRPr sz="1400"/>
            </a:lvl1pPr>
            <a:lvl2pPr indent="-304800" lvl="1" marL="914400">
              <a:spcBef>
                <a:spcPts val="1600"/>
              </a:spcBef>
              <a:spcAft>
                <a:spcPts val="0"/>
              </a:spcAft>
              <a:buSzPts val="1200"/>
              <a:buChar char="○"/>
              <a:defRPr sz="1200"/>
            </a:lvl2pPr>
            <a:lvl3pPr indent="-304800" lvl="2" marL="1371600">
              <a:spcBef>
                <a:spcPts val="1600"/>
              </a:spcBef>
              <a:spcAft>
                <a:spcPts val="0"/>
              </a:spcAft>
              <a:buSzPts val="1200"/>
              <a:buChar char="■"/>
              <a:defRPr sz="1200"/>
            </a:lvl3pPr>
            <a:lvl4pPr indent="-304800" lvl="3" marL="1828800">
              <a:spcBef>
                <a:spcPts val="1600"/>
              </a:spcBef>
              <a:spcAft>
                <a:spcPts val="0"/>
              </a:spcAft>
              <a:buSzPts val="1200"/>
              <a:buChar char="●"/>
              <a:defRPr sz="1200"/>
            </a:lvl4pPr>
            <a:lvl5pPr indent="-304800" lvl="4" marL="2286000">
              <a:spcBef>
                <a:spcPts val="1600"/>
              </a:spcBef>
              <a:spcAft>
                <a:spcPts val="0"/>
              </a:spcAft>
              <a:buSzPts val="1200"/>
              <a:buChar char="○"/>
              <a:defRPr sz="1200"/>
            </a:lvl5pPr>
            <a:lvl6pPr indent="-304800" lvl="5" marL="2743200">
              <a:spcBef>
                <a:spcPts val="1600"/>
              </a:spcBef>
              <a:spcAft>
                <a:spcPts val="0"/>
              </a:spcAft>
              <a:buSzPts val="1200"/>
              <a:buChar char="■"/>
              <a:defRPr sz="1200"/>
            </a:lvl6pPr>
            <a:lvl7pPr indent="-304800" lvl="6" marL="3200400">
              <a:spcBef>
                <a:spcPts val="1600"/>
              </a:spcBef>
              <a:spcAft>
                <a:spcPts val="0"/>
              </a:spcAft>
              <a:buSzPts val="1200"/>
              <a:buChar char="●"/>
              <a:defRPr sz="1200"/>
            </a:lvl7pPr>
            <a:lvl8pPr indent="-304800" lvl="7" marL="3657600">
              <a:spcBef>
                <a:spcPts val="1600"/>
              </a:spcBef>
              <a:spcAft>
                <a:spcPts val="0"/>
              </a:spcAft>
              <a:buSzPts val="1200"/>
              <a:buChar char="○"/>
              <a:defRPr sz="1200"/>
            </a:lvl8pPr>
            <a:lvl9pPr indent="-304800" lvl="8" marL="4114800">
              <a:spcBef>
                <a:spcPts val="1600"/>
              </a:spcBef>
              <a:spcAft>
                <a:spcPts val="1600"/>
              </a:spcAft>
              <a:buSzPts val="1200"/>
              <a:buChar char="■"/>
              <a:defRPr sz="1200"/>
            </a:lvl9pPr>
          </a:lstStyle>
          <a:p/>
        </p:txBody>
      </p:sp>
      <p:sp>
        <p:nvSpPr>
          <p:cNvPr id="30" name="Google Shape;30;p5"/>
          <p:cNvSpPr txBox="1"/>
          <p:nvPr>
            <p:ph idx="12" type="sldNum"/>
          </p:nvPr>
        </p:nvSpPr>
        <p:spPr>
          <a:xfrm>
            <a:off x="8523541" y="4695623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fr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matchingName="Title only" type="titleOnly">
  <p:cSld name="TITLE_ONLY">
    <p:spTree>
      <p:nvGrpSpPr>
        <p:cNvPr id="31" name="Shape 3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2" name="Google Shape;32;p6"/>
          <p:cNvSpPr/>
          <p:nvPr/>
        </p:nvSpPr>
        <p:spPr>
          <a:xfrm flipH="1" rot="10800000">
            <a:off x="0" y="656400"/>
            <a:ext cx="9144000" cy="4487100"/>
          </a:xfrm>
          <a:prstGeom prst="rect">
            <a:avLst/>
          </a:prstGeom>
          <a:solidFill>
            <a:schemeClr val="accent4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33" name="Google Shape;33;p6"/>
          <p:cNvSpPr/>
          <p:nvPr/>
        </p:nvSpPr>
        <p:spPr>
          <a:xfrm>
            <a:off x="0" y="656350"/>
            <a:ext cx="9144000" cy="108600"/>
          </a:xfrm>
          <a:prstGeom prst="rect">
            <a:avLst/>
          </a:prstGeom>
          <a:gradFill>
            <a:gsLst>
              <a:gs pos="0">
                <a:srgbClr val="F9F9F9"/>
              </a:gs>
              <a:gs pos="36000">
                <a:srgbClr val="F9F9F9"/>
              </a:gs>
              <a:gs pos="80000">
                <a:srgbClr val="DEDEDE"/>
              </a:gs>
              <a:gs pos="100000">
                <a:srgbClr val="999999"/>
              </a:gs>
            </a:gsLst>
            <a:lin ang="16200038" scaled="0"/>
          </a:gra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34" name="Google Shape;34;p6"/>
          <p:cNvSpPr txBox="1"/>
          <p:nvPr>
            <p:ph type="title"/>
          </p:nvPr>
        </p:nvSpPr>
        <p:spPr>
          <a:xfrm>
            <a:off x="98250" y="16350"/>
            <a:ext cx="8826600" cy="6027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1pPr>
            <a:lvl2pPr lvl="1"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2pPr>
            <a:lvl3pPr lvl="2"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3pPr>
            <a:lvl4pPr lvl="3"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4pPr>
            <a:lvl5pPr lvl="4"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5pPr>
            <a:lvl6pPr lvl="5"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6pPr>
            <a:lvl7pPr lvl="6"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7pPr>
            <a:lvl8pPr lvl="7"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8pPr>
            <a:lvl9pPr lvl="8"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9pPr>
          </a:lstStyle>
          <a:p/>
        </p:txBody>
      </p:sp>
      <p:sp>
        <p:nvSpPr>
          <p:cNvPr id="35" name="Google Shape;35;p6"/>
          <p:cNvSpPr txBox="1"/>
          <p:nvPr>
            <p:ph idx="12" type="sldNum"/>
          </p:nvPr>
        </p:nvSpPr>
        <p:spPr>
          <a:xfrm>
            <a:off x="8523541" y="4695623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fr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matchingName="One column text">
  <p:cSld name="ONE_COLUMN_TEXT">
    <p:spTree>
      <p:nvGrpSpPr>
        <p:cNvPr id="36" name="Shape 3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7" name="Google Shape;37;p7"/>
          <p:cNvSpPr txBox="1"/>
          <p:nvPr/>
        </p:nvSpPr>
        <p:spPr>
          <a:xfrm flipH="1" rot="10800000">
            <a:off x="3276600" y="25"/>
            <a:ext cx="5867400" cy="5143500"/>
          </a:xfrm>
          <a:prstGeom prst="rect">
            <a:avLst/>
          </a:prstGeom>
          <a:solidFill>
            <a:schemeClr val="accent4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38" name="Google Shape;38;p7"/>
          <p:cNvSpPr/>
          <p:nvPr/>
        </p:nvSpPr>
        <p:spPr>
          <a:xfrm rot="-5400000">
            <a:off x="759150" y="2517450"/>
            <a:ext cx="5143500" cy="108600"/>
          </a:xfrm>
          <a:prstGeom prst="rect">
            <a:avLst/>
          </a:prstGeom>
          <a:gradFill>
            <a:gsLst>
              <a:gs pos="0">
                <a:srgbClr val="F9F9F9"/>
              </a:gs>
              <a:gs pos="36000">
                <a:srgbClr val="F9F9F9"/>
              </a:gs>
              <a:gs pos="80000">
                <a:srgbClr val="DEDEDE"/>
              </a:gs>
              <a:gs pos="100000">
                <a:srgbClr val="999999"/>
              </a:gs>
            </a:gsLst>
            <a:lin ang="16200038" scaled="0"/>
          </a:gra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39" name="Google Shape;39;p7"/>
          <p:cNvSpPr txBox="1"/>
          <p:nvPr>
            <p:ph type="title"/>
          </p:nvPr>
        </p:nvSpPr>
        <p:spPr>
          <a:xfrm>
            <a:off x="226078" y="357800"/>
            <a:ext cx="2808000" cy="9534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1pPr>
            <a:lvl2pPr lvl="1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2pPr>
            <a:lvl3pPr lvl="2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3pPr>
            <a:lvl4pPr lvl="3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4pPr>
            <a:lvl5pPr lvl="4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5pPr>
            <a:lvl6pPr lvl="5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6pPr>
            <a:lvl7pPr lvl="6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7pPr>
            <a:lvl8pPr lvl="7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8pPr>
            <a:lvl9pPr lvl="8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9pPr>
          </a:lstStyle>
          <a:p/>
        </p:txBody>
      </p:sp>
      <p:sp>
        <p:nvSpPr>
          <p:cNvPr id="40" name="Google Shape;40;p7"/>
          <p:cNvSpPr txBox="1"/>
          <p:nvPr>
            <p:ph idx="1" type="body"/>
          </p:nvPr>
        </p:nvSpPr>
        <p:spPr>
          <a:xfrm>
            <a:off x="226075" y="1465800"/>
            <a:ext cx="2808000" cy="31635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indent="-304800" lvl="0" marL="45720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200"/>
              <a:buChar char="●"/>
              <a:defRPr sz="1200">
                <a:solidFill>
                  <a:schemeClr val="lt1"/>
                </a:solidFill>
              </a:defRPr>
            </a:lvl1pPr>
            <a:lvl2pPr indent="-304800" lvl="1" marL="914400">
              <a:spcBef>
                <a:spcPts val="1600"/>
              </a:spcBef>
              <a:spcAft>
                <a:spcPts val="0"/>
              </a:spcAft>
              <a:buClr>
                <a:schemeClr val="lt1"/>
              </a:buClr>
              <a:buSzPts val="1200"/>
              <a:buChar char="○"/>
              <a:defRPr sz="1200">
                <a:solidFill>
                  <a:schemeClr val="lt1"/>
                </a:solidFill>
              </a:defRPr>
            </a:lvl2pPr>
            <a:lvl3pPr indent="-304800" lvl="2" marL="1371600">
              <a:spcBef>
                <a:spcPts val="1600"/>
              </a:spcBef>
              <a:spcAft>
                <a:spcPts val="0"/>
              </a:spcAft>
              <a:buClr>
                <a:schemeClr val="lt1"/>
              </a:buClr>
              <a:buSzPts val="1200"/>
              <a:buChar char="■"/>
              <a:defRPr sz="1200">
                <a:solidFill>
                  <a:schemeClr val="lt1"/>
                </a:solidFill>
              </a:defRPr>
            </a:lvl3pPr>
            <a:lvl4pPr indent="-304800" lvl="3" marL="1828800">
              <a:spcBef>
                <a:spcPts val="1600"/>
              </a:spcBef>
              <a:spcAft>
                <a:spcPts val="0"/>
              </a:spcAft>
              <a:buClr>
                <a:schemeClr val="lt1"/>
              </a:buClr>
              <a:buSzPts val="1200"/>
              <a:buChar char="●"/>
              <a:defRPr sz="1200">
                <a:solidFill>
                  <a:schemeClr val="lt1"/>
                </a:solidFill>
              </a:defRPr>
            </a:lvl4pPr>
            <a:lvl5pPr indent="-304800" lvl="4" marL="2286000">
              <a:spcBef>
                <a:spcPts val="1600"/>
              </a:spcBef>
              <a:spcAft>
                <a:spcPts val="0"/>
              </a:spcAft>
              <a:buClr>
                <a:schemeClr val="lt1"/>
              </a:buClr>
              <a:buSzPts val="1200"/>
              <a:buChar char="○"/>
              <a:defRPr sz="1200">
                <a:solidFill>
                  <a:schemeClr val="lt1"/>
                </a:solidFill>
              </a:defRPr>
            </a:lvl5pPr>
            <a:lvl6pPr indent="-304800" lvl="5" marL="2743200">
              <a:spcBef>
                <a:spcPts val="1600"/>
              </a:spcBef>
              <a:spcAft>
                <a:spcPts val="0"/>
              </a:spcAft>
              <a:buClr>
                <a:schemeClr val="lt1"/>
              </a:buClr>
              <a:buSzPts val="1200"/>
              <a:buChar char="■"/>
              <a:defRPr sz="1200">
                <a:solidFill>
                  <a:schemeClr val="lt1"/>
                </a:solidFill>
              </a:defRPr>
            </a:lvl6pPr>
            <a:lvl7pPr indent="-304800" lvl="6" marL="3200400">
              <a:spcBef>
                <a:spcPts val="1600"/>
              </a:spcBef>
              <a:spcAft>
                <a:spcPts val="0"/>
              </a:spcAft>
              <a:buClr>
                <a:schemeClr val="lt1"/>
              </a:buClr>
              <a:buSzPts val="1200"/>
              <a:buChar char="●"/>
              <a:defRPr sz="1200">
                <a:solidFill>
                  <a:schemeClr val="lt1"/>
                </a:solidFill>
              </a:defRPr>
            </a:lvl7pPr>
            <a:lvl8pPr indent="-304800" lvl="7" marL="3657600">
              <a:spcBef>
                <a:spcPts val="1600"/>
              </a:spcBef>
              <a:spcAft>
                <a:spcPts val="0"/>
              </a:spcAft>
              <a:buClr>
                <a:schemeClr val="lt1"/>
              </a:buClr>
              <a:buSzPts val="1200"/>
              <a:buChar char="○"/>
              <a:defRPr sz="1200">
                <a:solidFill>
                  <a:schemeClr val="lt1"/>
                </a:solidFill>
              </a:defRPr>
            </a:lvl8pPr>
            <a:lvl9pPr indent="-304800" lvl="8" marL="4114800">
              <a:spcBef>
                <a:spcPts val="1600"/>
              </a:spcBef>
              <a:spcAft>
                <a:spcPts val="1600"/>
              </a:spcAft>
              <a:buClr>
                <a:schemeClr val="lt1"/>
              </a:buClr>
              <a:buSzPts val="1200"/>
              <a:buChar char="■"/>
              <a:defRPr sz="1200">
                <a:solidFill>
                  <a:schemeClr val="lt1"/>
                </a:solidFill>
              </a:defRPr>
            </a:lvl9pPr>
          </a:lstStyle>
          <a:p/>
        </p:txBody>
      </p:sp>
      <p:sp>
        <p:nvSpPr>
          <p:cNvPr id="41" name="Google Shape;41;p7"/>
          <p:cNvSpPr txBox="1"/>
          <p:nvPr>
            <p:ph idx="12" type="sldNum"/>
          </p:nvPr>
        </p:nvSpPr>
        <p:spPr>
          <a:xfrm>
            <a:off x="8523541" y="4695623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fr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matchingName="Main point">
  <p:cSld name="MAIN_POINT">
    <p:spTree>
      <p:nvGrpSpPr>
        <p:cNvPr id="42" name="Shape 4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3" name="Google Shape;43;p8"/>
          <p:cNvSpPr txBox="1"/>
          <p:nvPr>
            <p:ph type="title"/>
          </p:nvPr>
        </p:nvSpPr>
        <p:spPr>
          <a:xfrm>
            <a:off x="490250" y="488250"/>
            <a:ext cx="6227100" cy="40908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6000"/>
              <a:buNone/>
              <a:defRPr sz="6000"/>
            </a:lvl1pPr>
            <a:lvl2pPr lvl="1">
              <a:spcBef>
                <a:spcPts val="0"/>
              </a:spcBef>
              <a:spcAft>
                <a:spcPts val="0"/>
              </a:spcAft>
              <a:buSzPts val="6000"/>
              <a:buNone/>
              <a:defRPr sz="6000"/>
            </a:lvl2pPr>
            <a:lvl3pPr lvl="2">
              <a:spcBef>
                <a:spcPts val="0"/>
              </a:spcBef>
              <a:spcAft>
                <a:spcPts val="0"/>
              </a:spcAft>
              <a:buSzPts val="6000"/>
              <a:buNone/>
              <a:defRPr sz="6000"/>
            </a:lvl3pPr>
            <a:lvl4pPr lvl="3">
              <a:spcBef>
                <a:spcPts val="0"/>
              </a:spcBef>
              <a:spcAft>
                <a:spcPts val="0"/>
              </a:spcAft>
              <a:buSzPts val="6000"/>
              <a:buNone/>
              <a:defRPr sz="6000"/>
            </a:lvl4pPr>
            <a:lvl5pPr lvl="4">
              <a:spcBef>
                <a:spcPts val="0"/>
              </a:spcBef>
              <a:spcAft>
                <a:spcPts val="0"/>
              </a:spcAft>
              <a:buSzPts val="6000"/>
              <a:buNone/>
              <a:defRPr sz="6000"/>
            </a:lvl5pPr>
            <a:lvl6pPr lvl="5">
              <a:spcBef>
                <a:spcPts val="0"/>
              </a:spcBef>
              <a:spcAft>
                <a:spcPts val="0"/>
              </a:spcAft>
              <a:buSzPts val="6000"/>
              <a:buNone/>
              <a:defRPr sz="6000"/>
            </a:lvl6pPr>
            <a:lvl7pPr lvl="6">
              <a:spcBef>
                <a:spcPts val="0"/>
              </a:spcBef>
              <a:spcAft>
                <a:spcPts val="0"/>
              </a:spcAft>
              <a:buSzPts val="6000"/>
              <a:buNone/>
              <a:defRPr sz="6000"/>
            </a:lvl7pPr>
            <a:lvl8pPr lvl="7">
              <a:spcBef>
                <a:spcPts val="0"/>
              </a:spcBef>
              <a:spcAft>
                <a:spcPts val="0"/>
              </a:spcAft>
              <a:buSzPts val="6000"/>
              <a:buNone/>
              <a:defRPr sz="6000"/>
            </a:lvl8pPr>
            <a:lvl9pPr lvl="8">
              <a:spcBef>
                <a:spcPts val="0"/>
              </a:spcBef>
              <a:spcAft>
                <a:spcPts val="0"/>
              </a:spcAft>
              <a:buSzPts val="6000"/>
              <a:buNone/>
              <a:defRPr sz="6000"/>
            </a:lvl9pPr>
          </a:lstStyle>
          <a:p/>
        </p:txBody>
      </p:sp>
      <p:sp>
        <p:nvSpPr>
          <p:cNvPr id="44" name="Google Shape;44;p8"/>
          <p:cNvSpPr txBox="1"/>
          <p:nvPr>
            <p:ph idx="12" type="sldNum"/>
          </p:nvPr>
        </p:nvSpPr>
        <p:spPr>
          <a:xfrm>
            <a:off x="8523541" y="4695623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lvl="0">
              <a:buNone/>
              <a:defRPr>
                <a:solidFill>
                  <a:schemeClr val="lt1"/>
                </a:solidFill>
              </a:defRPr>
            </a:lvl1pPr>
            <a:lvl2pPr lvl="1">
              <a:buNone/>
              <a:defRPr>
                <a:solidFill>
                  <a:schemeClr val="lt1"/>
                </a:solidFill>
              </a:defRPr>
            </a:lvl2pPr>
            <a:lvl3pPr lvl="2">
              <a:buNone/>
              <a:defRPr>
                <a:solidFill>
                  <a:schemeClr val="lt1"/>
                </a:solidFill>
              </a:defRPr>
            </a:lvl3pPr>
            <a:lvl4pPr lvl="3">
              <a:buNone/>
              <a:defRPr>
                <a:solidFill>
                  <a:schemeClr val="lt1"/>
                </a:solidFill>
              </a:defRPr>
            </a:lvl4pPr>
            <a:lvl5pPr lvl="4">
              <a:buNone/>
              <a:defRPr>
                <a:solidFill>
                  <a:schemeClr val="lt1"/>
                </a:solidFill>
              </a:defRPr>
            </a:lvl5pPr>
            <a:lvl6pPr lvl="5">
              <a:buNone/>
              <a:defRPr>
                <a:solidFill>
                  <a:schemeClr val="lt1"/>
                </a:solidFill>
              </a:defRPr>
            </a:lvl6pPr>
            <a:lvl7pPr lvl="6">
              <a:buNone/>
              <a:defRPr>
                <a:solidFill>
                  <a:schemeClr val="lt1"/>
                </a:solidFill>
              </a:defRPr>
            </a:lvl7pPr>
            <a:lvl8pPr lvl="7">
              <a:buNone/>
              <a:defRPr>
                <a:solidFill>
                  <a:schemeClr val="lt1"/>
                </a:solidFill>
              </a:defRPr>
            </a:lvl8pPr>
            <a:lvl9pPr lvl="8">
              <a:buNone/>
              <a:defRPr>
                <a:solidFill>
                  <a:schemeClr val="lt1"/>
                </a:solidFill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fr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matchingName="Section title and description">
  <p:cSld name="SECTION_TITLE_AND_DESCRIPTION">
    <p:spTree>
      <p:nvGrpSpPr>
        <p:cNvPr id="45" name="Shape 4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6" name="Google Shape;46;p9"/>
          <p:cNvSpPr/>
          <p:nvPr/>
        </p:nvSpPr>
        <p:spPr>
          <a:xfrm flipH="1">
            <a:off x="0" y="0"/>
            <a:ext cx="4572000" cy="5143500"/>
          </a:xfrm>
          <a:prstGeom prst="rect">
            <a:avLst/>
          </a:prstGeom>
          <a:solidFill>
            <a:schemeClr val="accent4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47" name="Google Shape;47;p9"/>
          <p:cNvSpPr/>
          <p:nvPr/>
        </p:nvSpPr>
        <p:spPr>
          <a:xfrm rot="5400000">
            <a:off x="1946425" y="2517750"/>
            <a:ext cx="5142900" cy="108600"/>
          </a:xfrm>
          <a:prstGeom prst="rect">
            <a:avLst/>
          </a:prstGeom>
          <a:gradFill>
            <a:gsLst>
              <a:gs pos="0">
                <a:srgbClr val="F9F9F9"/>
              </a:gs>
              <a:gs pos="36000">
                <a:srgbClr val="F9F9F9"/>
              </a:gs>
              <a:gs pos="80000">
                <a:srgbClr val="DEDEDE"/>
              </a:gs>
              <a:gs pos="100000">
                <a:srgbClr val="999999"/>
              </a:gs>
            </a:gsLst>
            <a:lin ang="16200038" scaled="0"/>
          </a:gra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48" name="Google Shape;48;p9"/>
          <p:cNvSpPr txBox="1"/>
          <p:nvPr>
            <p:ph type="title"/>
          </p:nvPr>
        </p:nvSpPr>
        <p:spPr>
          <a:xfrm>
            <a:off x="265500" y="1233175"/>
            <a:ext cx="4045200" cy="14823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4200"/>
              <a:buNone/>
              <a:defRPr sz="4200">
                <a:solidFill>
                  <a:schemeClr val="dk2"/>
                </a:solidFill>
              </a:defRPr>
            </a:lvl1pPr>
            <a:lvl2pPr lvl="1" algn="ctr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4200"/>
              <a:buNone/>
              <a:defRPr sz="4200">
                <a:solidFill>
                  <a:schemeClr val="dk2"/>
                </a:solidFill>
              </a:defRPr>
            </a:lvl2pPr>
            <a:lvl3pPr lvl="2" algn="ctr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4200"/>
              <a:buNone/>
              <a:defRPr sz="4200">
                <a:solidFill>
                  <a:schemeClr val="dk2"/>
                </a:solidFill>
              </a:defRPr>
            </a:lvl3pPr>
            <a:lvl4pPr lvl="3" algn="ctr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4200"/>
              <a:buNone/>
              <a:defRPr sz="4200">
                <a:solidFill>
                  <a:schemeClr val="dk2"/>
                </a:solidFill>
              </a:defRPr>
            </a:lvl4pPr>
            <a:lvl5pPr lvl="4" algn="ctr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4200"/>
              <a:buNone/>
              <a:defRPr sz="4200">
                <a:solidFill>
                  <a:schemeClr val="dk2"/>
                </a:solidFill>
              </a:defRPr>
            </a:lvl5pPr>
            <a:lvl6pPr lvl="5" algn="ctr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4200"/>
              <a:buNone/>
              <a:defRPr sz="4200">
                <a:solidFill>
                  <a:schemeClr val="dk2"/>
                </a:solidFill>
              </a:defRPr>
            </a:lvl6pPr>
            <a:lvl7pPr lvl="6" algn="ctr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4200"/>
              <a:buNone/>
              <a:defRPr sz="4200">
                <a:solidFill>
                  <a:schemeClr val="dk2"/>
                </a:solidFill>
              </a:defRPr>
            </a:lvl7pPr>
            <a:lvl8pPr lvl="7" algn="ctr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4200"/>
              <a:buNone/>
              <a:defRPr sz="4200">
                <a:solidFill>
                  <a:schemeClr val="dk2"/>
                </a:solidFill>
              </a:defRPr>
            </a:lvl8pPr>
            <a:lvl9pPr lvl="8" algn="ctr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4200"/>
              <a:buNone/>
              <a:defRPr sz="4200">
                <a:solidFill>
                  <a:schemeClr val="dk2"/>
                </a:solidFill>
              </a:defRPr>
            </a:lvl9pPr>
          </a:lstStyle>
          <a:p/>
        </p:txBody>
      </p:sp>
      <p:sp>
        <p:nvSpPr>
          <p:cNvPr id="49" name="Google Shape;49;p9"/>
          <p:cNvSpPr txBox="1"/>
          <p:nvPr>
            <p:ph idx="1" type="subTitle"/>
          </p:nvPr>
        </p:nvSpPr>
        <p:spPr>
          <a:xfrm>
            <a:off x="265500" y="2779467"/>
            <a:ext cx="4045200" cy="12351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9pPr>
          </a:lstStyle>
          <a:p/>
        </p:txBody>
      </p:sp>
      <p:sp>
        <p:nvSpPr>
          <p:cNvPr id="50" name="Google Shape;50;p9"/>
          <p:cNvSpPr txBox="1"/>
          <p:nvPr>
            <p:ph idx="2" type="body"/>
          </p:nvPr>
        </p:nvSpPr>
        <p:spPr>
          <a:xfrm>
            <a:off x="4939500" y="724200"/>
            <a:ext cx="3837000" cy="36951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indent="-342900" lvl="0" marL="45720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800"/>
              <a:buChar char="●"/>
              <a:defRPr>
                <a:solidFill>
                  <a:schemeClr val="lt1"/>
                </a:solidFill>
              </a:defRPr>
            </a:lvl1pPr>
            <a:lvl2pPr indent="-317500" lvl="1" marL="914400">
              <a:spcBef>
                <a:spcPts val="1600"/>
              </a:spcBef>
              <a:spcAft>
                <a:spcPts val="0"/>
              </a:spcAft>
              <a:buClr>
                <a:schemeClr val="lt1"/>
              </a:buClr>
              <a:buSzPts val="1400"/>
              <a:buChar char="○"/>
              <a:defRPr>
                <a:solidFill>
                  <a:schemeClr val="lt1"/>
                </a:solidFill>
              </a:defRPr>
            </a:lvl2pPr>
            <a:lvl3pPr indent="-317500" lvl="2" marL="1371600">
              <a:spcBef>
                <a:spcPts val="1600"/>
              </a:spcBef>
              <a:spcAft>
                <a:spcPts val="0"/>
              </a:spcAft>
              <a:buClr>
                <a:schemeClr val="lt1"/>
              </a:buClr>
              <a:buSzPts val="1400"/>
              <a:buChar char="■"/>
              <a:defRPr>
                <a:solidFill>
                  <a:schemeClr val="lt1"/>
                </a:solidFill>
              </a:defRPr>
            </a:lvl3pPr>
            <a:lvl4pPr indent="-317500" lvl="3" marL="1828800">
              <a:spcBef>
                <a:spcPts val="1600"/>
              </a:spcBef>
              <a:spcAft>
                <a:spcPts val="0"/>
              </a:spcAft>
              <a:buClr>
                <a:schemeClr val="lt1"/>
              </a:buClr>
              <a:buSzPts val="1400"/>
              <a:buChar char="●"/>
              <a:defRPr>
                <a:solidFill>
                  <a:schemeClr val="lt1"/>
                </a:solidFill>
              </a:defRPr>
            </a:lvl4pPr>
            <a:lvl5pPr indent="-317500" lvl="4" marL="2286000">
              <a:spcBef>
                <a:spcPts val="1600"/>
              </a:spcBef>
              <a:spcAft>
                <a:spcPts val="0"/>
              </a:spcAft>
              <a:buClr>
                <a:schemeClr val="lt1"/>
              </a:buClr>
              <a:buSzPts val="1400"/>
              <a:buChar char="○"/>
              <a:defRPr>
                <a:solidFill>
                  <a:schemeClr val="lt1"/>
                </a:solidFill>
              </a:defRPr>
            </a:lvl5pPr>
            <a:lvl6pPr indent="-317500" lvl="5" marL="2743200">
              <a:spcBef>
                <a:spcPts val="1600"/>
              </a:spcBef>
              <a:spcAft>
                <a:spcPts val="0"/>
              </a:spcAft>
              <a:buClr>
                <a:schemeClr val="lt1"/>
              </a:buClr>
              <a:buSzPts val="1400"/>
              <a:buChar char="■"/>
              <a:defRPr>
                <a:solidFill>
                  <a:schemeClr val="lt1"/>
                </a:solidFill>
              </a:defRPr>
            </a:lvl6pPr>
            <a:lvl7pPr indent="-317500" lvl="6" marL="3200400">
              <a:spcBef>
                <a:spcPts val="1600"/>
              </a:spcBef>
              <a:spcAft>
                <a:spcPts val="0"/>
              </a:spcAft>
              <a:buClr>
                <a:schemeClr val="lt1"/>
              </a:buClr>
              <a:buSzPts val="1400"/>
              <a:buChar char="●"/>
              <a:defRPr>
                <a:solidFill>
                  <a:schemeClr val="lt1"/>
                </a:solidFill>
              </a:defRPr>
            </a:lvl7pPr>
            <a:lvl8pPr indent="-317500" lvl="7" marL="3657600">
              <a:spcBef>
                <a:spcPts val="1600"/>
              </a:spcBef>
              <a:spcAft>
                <a:spcPts val="0"/>
              </a:spcAft>
              <a:buClr>
                <a:schemeClr val="lt1"/>
              </a:buClr>
              <a:buSzPts val="1400"/>
              <a:buChar char="○"/>
              <a:defRPr>
                <a:solidFill>
                  <a:schemeClr val="lt1"/>
                </a:solidFill>
              </a:defRPr>
            </a:lvl8pPr>
            <a:lvl9pPr indent="-317500" lvl="8" marL="4114800">
              <a:spcBef>
                <a:spcPts val="1600"/>
              </a:spcBef>
              <a:spcAft>
                <a:spcPts val="1600"/>
              </a:spcAft>
              <a:buClr>
                <a:schemeClr val="lt1"/>
              </a:buClr>
              <a:buSzPts val="1400"/>
              <a:buChar char="■"/>
              <a:defRPr>
                <a:solidFill>
                  <a:schemeClr val="lt1"/>
                </a:solidFill>
              </a:defRPr>
            </a:lvl9pPr>
          </a:lstStyle>
          <a:p/>
        </p:txBody>
      </p:sp>
      <p:sp>
        <p:nvSpPr>
          <p:cNvPr id="51" name="Google Shape;51;p9"/>
          <p:cNvSpPr txBox="1"/>
          <p:nvPr>
            <p:ph idx="12" type="sldNum"/>
          </p:nvPr>
        </p:nvSpPr>
        <p:spPr>
          <a:xfrm>
            <a:off x="8523541" y="4695623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lvl="0">
              <a:buNone/>
              <a:defRPr>
                <a:solidFill>
                  <a:schemeClr val="lt1"/>
                </a:solidFill>
              </a:defRPr>
            </a:lvl1pPr>
            <a:lvl2pPr lvl="1">
              <a:buNone/>
              <a:defRPr>
                <a:solidFill>
                  <a:schemeClr val="lt1"/>
                </a:solidFill>
              </a:defRPr>
            </a:lvl2pPr>
            <a:lvl3pPr lvl="2">
              <a:buNone/>
              <a:defRPr>
                <a:solidFill>
                  <a:schemeClr val="lt1"/>
                </a:solidFill>
              </a:defRPr>
            </a:lvl3pPr>
            <a:lvl4pPr lvl="3">
              <a:buNone/>
              <a:defRPr>
                <a:solidFill>
                  <a:schemeClr val="lt1"/>
                </a:solidFill>
              </a:defRPr>
            </a:lvl4pPr>
            <a:lvl5pPr lvl="4">
              <a:buNone/>
              <a:defRPr>
                <a:solidFill>
                  <a:schemeClr val="lt1"/>
                </a:solidFill>
              </a:defRPr>
            </a:lvl5pPr>
            <a:lvl6pPr lvl="5">
              <a:buNone/>
              <a:defRPr>
                <a:solidFill>
                  <a:schemeClr val="lt1"/>
                </a:solidFill>
              </a:defRPr>
            </a:lvl6pPr>
            <a:lvl7pPr lvl="6">
              <a:buNone/>
              <a:defRPr>
                <a:solidFill>
                  <a:schemeClr val="lt1"/>
                </a:solidFill>
              </a:defRPr>
            </a:lvl7pPr>
            <a:lvl8pPr lvl="7">
              <a:buNone/>
              <a:defRPr>
                <a:solidFill>
                  <a:schemeClr val="lt1"/>
                </a:solidFill>
              </a:defRPr>
            </a:lvl8pPr>
            <a:lvl9pPr lvl="8">
              <a:buNone/>
              <a:defRPr>
                <a:solidFill>
                  <a:schemeClr val="lt1"/>
                </a:solidFill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fr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matchingName="Caption">
  <p:cSld name="CAPTION_ONLY">
    <p:spTree>
      <p:nvGrpSpPr>
        <p:cNvPr id="52" name="Shape 5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3" name="Google Shape;53;p10"/>
          <p:cNvSpPr txBox="1"/>
          <p:nvPr/>
        </p:nvSpPr>
        <p:spPr>
          <a:xfrm flipH="1" rot="10800000">
            <a:off x="0" y="0"/>
            <a:ext cx="9144000" cy="4695900"/>
          </a:xfrm>
          <a:prstGeom prst="rect">
            <a:avLst/>
          </a:prstGeom>
          <a:solidFill>
            <a:schemeClr val="accent4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54" name="Google Shape;54;p10"/>
          <p:cNvSpPr/>
          <p:nvPr/>
        </p:nvSpPr>
        <p:spPr>
          <a:xfrm flipH="1" rot="10800000">
            <a:off x="0" y="4622725"/>
            <a:ext cx="9144000" cy="74100"/>
          </a:xfrm>
          <a:prstGeom prst="rect">
            <a:avLst/>
          </a:prstGeom>
          <a:gradFill>
            <a:gsLst>
              <a:gs pos="0">
                <a:srgbClr val="F9F9F9"/>
              </a:gs>
              <a:gs pos="36000">
                <a:srgbClr val="F9F9F9"/>
              </a:gs>
              <a:gs pos="80000">
                <a:srgbClr val="DEDEDE"/>
              </a:gs>
              <a:gs pos="100000">
                <a:srgbClr val="999999"/>
              </a:gs>
            </a:gsLst>
            <a:lin ang="16200038" scaled="0"/>
          </a:gra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55" name="Google Shape;55;p10"/>
          <p:cNvSpPr txBox="1"/>
          <p:nvPr>
            <p:ph idx="1" type="body"/>
          </p:nvPr>
        </p:nvSpPr>
        <p:spPr>
          <a:xfrm>
            <a:off x="57150" y="4696825"/>
            <a:ext cx="8382000" cy="4467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indent="-228600" lvl="0" marL="4572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200"/>
              <a:buNone/>
              <a:defRPr sz="1200">
                <a:solidFill>
                  <a:schemeClr val="lt1"/>
                </a:solidFill>
              </a:defRPr>
            </a:lvl1pPr>
          </a:lstStyle>
          <a:p/>
        </p:txBody>
      </p:sp>
      <p:sp>
        <p:nvSpPr>
          <p:cNvPr id="56" name="Google Shape;56;p10"/>
          <p:cNvSpPr txBox="1"/>
          <p:nvPr>
            <p:ph idx="12" type="sldNum"/>
          </p:nvPr>
        </p:nvSpPr>
        <p:spPr>
          <a:xfrm>
            <a:off x="8523541" y="4695623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lvl="0">
              <a:buNone/>
              <a:defRPr>
                <a:solidFill>
                  <a:schemeClr val="lt1"/>
                </a:solidFill>
              </a:defRPr>
            </a:lvl1pPr>
            <a:lvl2pPr lvl="1">
              <a:buNone/>
              <a:defRPr>
                <a:solidFill>
                  <a:schemeClr val="lt1"/>
                </a:solidFill>
              </a:defRPr>
            </a:lvl2pPr>
            <a:lvl3pPr lvl="2">
              <a:buNone/>
              <a:defRPr>
                <a:solidFill>
                  <a:schemeClr val="lt1"/>
                </a:solidFill>
              </a:defRPr>
            </a:lvl3pPr>
            <a:lvl4pPr lvl="3">
              <a:buNone/>
              <a:defRPr>
                <a:solidFill>
                  <a:schemeClr val="lt1"/>
                </a:solidFill>
              </a:defRPr>
            </a:lvl4pPr>
            <a:lvl5pPr lvl="4">
              <a:buNone/>
              <a:defRPr>
                <a:solidFill>
                  <a:schemeClr val="lt1"/>
                </a:solidFill>
              </a:defRPr>
            </a:lvl5pPr>
            <a:lvl6pPr lvl="5">
              <a:buNone/>
              <a:defRPr>
                <a:solidFill>
                  <a:schemeClr val="lt1"/>
                </a:solidFill>
              </a:defRPr>
            </a:lvl6pPr>
            <a:lvl7pPr lvl="6">
              <a:buNone/>
              <a:defRPr>
                <a:solidFill>
                  <a:schemeClr val="lt1"/>
                </a:solidFill>
              </a:defRPr>
            </a:lvl7pPr>
            <a:lvl8pPr lvl="7">
              <a:buNone/>
              <a:defRPr>
                <a:solidFill>
                  <a:schemeClr val="lt1"/>
                </a:solidFill>
              </a:defRPr>
            </a:lvl8pPr>
            <a:lvl9pPr lvl="8">
              <a:buNone/>
              <a:defRPr>
                <a:solidFill>
                  <a:schemeClr val="lt1"/>
                </a:solidFill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fr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matchingName="Big number">
  <p:cSld name="BIG_NUMBER">
    <p:bg>
      <p:bgPr>
        <a:solidFill>
          <a:schemeClr val="accent4"/>
        </a:solidFill>
      </p:bgPr>
    </p:bg>
    <p:spTree>
      <p:nvGrpSpPr>
        <p:cNvPr id="57" name="Shape 5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8" name="Google Shape;58;p11"/>
          <p:cNvSpPr txBox="1"/>
          <p:nvPr>
            <p:ph hasCustomPrompt="1" type="title"/>
          </p:nvPr>
        </p:nvSpPr>
        <p:spPr>
          <a:xfrm>
            <a:off x="475500" y="1258525"/>
            <a:ext cx="8222100" cy="19635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2000"/>
              <a:buNone/>
              <a:defRPr sz="12000">
                <a:solidFill>
                  <a:schemeClr val="dk2"/>
                </a:solidFill>
              </a:defRPr>
            </a:lvl1pPr>
            <a:lvl2pPr lvl="1" algn="ctr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2000"/>
              <a:buNone/>
              <a:defRPr sz="12000">
                <a:solidFill>
                  <a:schemeClr val="dk2"/>
                </a:solidFill>
              </a:defRPr>
            </a:lvl2pPr>
            <a:lvl3pPr lvl="2" algn="ctr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2000"/>
              <a:buNone/>
              <a:defRPr sz="12000">
                <a:solidFill>
                  <a:schemeClr val="dk2"/>
                </a:solidFill>
              </a:defRPr>
            </a:lvl3pPr>
            <a:lvl4pPr lvl="3" algn="ctr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2000"/>
              <a:buNone/>
              <a:defRPr sz="12000">
                <a:solidFill>
                  <a:schemeClr val="dk2"/>
                </a:solidFill>
              </a:defRPr>
            </a:lvl4pPr>
            <a:lvl5pPr lvl="4" algn="ctr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2000"/>
              <a:buNone/>
              <a:defRPr sz="12000">
                <a:solidFill>
                  <a:schemeClr val="dk2"/>
                </a:solidFill>
              </a:defRPr>
            </a:lvl5pPr>
            <a:lvl6pPr lvl="5" algn="ctr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2000"/>
              <a:buNone/>
              <a:defRPr sz="12000">
                <a:solidFill>
                  <a:schemeClr val="dk2"/>
                </a:solidFill>
              </a:defRPr>
            </a:lvl6pPr>
            <a:lvl7pPr lvl="6" algn="ctr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2000"/>
              <a:buNone/>
              <a:defRPr sz="12000">
                <a:solidFill>
                  <a:schemeClr val="dk2"/>
                </a:solidFill>
              </a:defRPr>
            </a:lvl7pPr>
            <a:lvl8pPr lvl="7" algn="ctr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2000"/>
              <a:buNone/>
              <a:defRPr sz="12000">
                <a:solidFill>
                  <a:schemeClr val="dk2"/>
                </a:solidFill>
              </a:defRPr>
            </a:lvl8pPr>
            <a:lvl9pPr lvl="8" algn="ctr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2000"/>
              <a:buNone/>
              <a:defRPr sz="12000">
                <a:solidFill>
                  <a:schemeClr val="dk2"/>
                </a:solidFill>
              </a:defRPr>
            </a:lvl9pPr>
          </a:lstStyle>
          <a:p>
            <a:r>
              <a:t>xx%</a:t>
            </a:r>
          </a:p>
        </p:txBody>
      </p:sp>
      <p:sp>
        <p:nvSpPr>
          <p:cNvPr id="59" name="Google Shape;59;p11"/>
          <p:cNvSpPr txBox="1"/>
          <p:nvPr>
            <p:ph idx="1" type="body"/>
          </p:nvPr>
        </p:nvSpPr>
        <p:spPr>
          <a:xfrm>
            <a:off x="475500" y="3304625"/>
            <a:ext cx="8222100" cy="1300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indent="-342900" lvl="0" marL="457200" algn="ctr"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1pPr>
            <a:lvl2pPr indent="-317500" lvl="1" marL="914400" algn="ctr">
              <a:spcBef>
                <a:spcPts val="1600"/>
              </a:spcBef>
              <a:spcAft>
                <a:spcPts val="0"/>
              </a:spcAft>
              <a:buSzPts val="1400"/>
              <a:buChar char="○"/>
              <a:defRPr/>
            </a:lvl2pPr>
            <a:lvl3pPr indent="-317500" lvl="2" marL="1371600" algn="ctr">
              <a:spcBef>
                <a:spcPts val="1600"/>
              </a:spcBef>
              <a:spcAft>
                <a:spcPts val="0"/>
              </a:spcAft>
              <a:buSzPts val="1400"/>
              <a:buChar char="■"/>
              <a:defRPr/>
            </a:lvl3pPr>
            <a:lvl4pPr indent="-317500" lvl="3" marL="1828800" algn="ctr">
              <a:spcBef>
                <a:spcPts val="1600"/>
              </a:spcBef>
              <a:spcAft>
                <a:spcPts val="0"/>
              </a:spcAft>
              <a:buSzPts val="1400"/>
              <a:buChar char="●"/>
              <a:defRPr/>
            </a:lvl4pPr>
            <a:lvl5pPr indent="-317500" lvl="4" marL="2286000" algn="ctr">
              <a:spcBef>
                <a:spcPts val="1600"/>
              </a:spcBef>
              <a:spcAft>
                <a:spcPts val="0"/>
              </a:spcAft>
              <a:buSzPts val="1400"/>
              <a:buChar char="○"/>
              <a:defRPr/>
            </a:lvl5pPr>
            <a:lvl6pPr indent="-317500" lvl="5" marL="2743200" algn="ctr">
              <a:spcBef>
                <a:spcPts val="1600"/>
              </a:spcBef>
              <a:spcAft>
                <a:spcPts val="0"/>
              </a:spcAft>
              <a:buSzPts val="1400"/>
              <a:buChar char="■"/>
              <a:defRPr/>
            </a:lvl6pPr>
            <a:lvl7pPr indent="-317500" lvl="6" marL="3200400" algn="ctr">
              <a:spcBef>
                <a:spcPts val="1600"/>
              </a:spcBef>
              <a:spcAft>
                <a:spcPts val="0"/>
              </a:spcAft>
              <a:buSzPts val="1400"/>
              <a:buChar char="●"/>
              <a:defRPr/>
            </a:lvl7pPr>
            <a:lvl8pPr indent="-317500" lvl="7" marL="3657600" algn="ctr">
              <a:spcBef>
                <a:spcPts val="1600"/>
              </a:spcBef>
              <a:spcAft>
                <a:spcPts val="0"/>
              </a:spcAft>
              <a:buSzPts val="1400"/>
              <a:buChar char="○"/>
              <a:defRPr/>
            </a:lvl8pPr>
            <a:lvl9pPr indent="-317500" lvl="8" marL="4114800" algn="ctr">
              <a:spcBef>
                <a:spcPts val="1600"/>
              </a:spcBef>
              <a:spcAft>
                <a:spcPts val="1600"/>
              </a:spcAft>
              <a:buSzPts val="1400"/>
              <a:buChar char="■"/>
              <a:defRPr/>
            </a:lvl9pPr>
          </a:lstStyle>
          <a:p/>
        </p:txBody>
      </p:sp>
      <p:sp>
        <p:nvSpPr>
          <p:cNvPr id="60" name="Google Shape;60;p11"/>
          <p:cNvSpPr txBox="1"/>
          <p:nvPr>
            <p:ph idx="12" type="sldNum"/>
          </p:nvPr>
        </p:nvSpPr>
        <p:spPr>
          <a:xfrm>
            <a:off x="8523541" y="4695623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fr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matchingName="Blank" type="blank">
  <p:cSld name="BLANK">
    <p:bg>
      <p:bgPr>
        <a:solidFill>
          <a:schemeClr val="accent4"/>
        </a:solidFill>
      </p:bgPr>
    </p:bg>
    <p:spTree>
      <p:nvGrpSpPr>
        <p:cNvPr id="61" name="Shape 6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2" name="Google Shape;62;p12"/>
          <p:cNvSpPr txBox="1"/>
          <p:nvPr>
            <p:ph idx="12" type="sldNum"/>
          </p:nvPr>
        </p:nvSpPr>
        <p:spPr>
          <a:xfrm>
            <a:off x="8523541" y="4695623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fr"/>
              <a:t>‹#›</a:t>
            </a:fld>
            <a:endParaRPr/>
          </a:p>
        </p:txBody>
      </p:sp>
    </p:spTree>
  </p:cSld>
  <p:clrMapOvr>
    <a:masterClrMapping/>
  </p:clrMapOvr>
</p:sldLayout>
</file>

<file path=ppt/slideMasters/_rels/slideMaster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11" Type="http://schemas.openxmlformats.org/officeDocument/2006/relationships/slideLayout" Target="../slideLayouts/slideLayout11.xml"/><Relationship Id="rId10" Type="http://schemas.openxmlformats.org/officeDocument/2006/relationships/slideLayout" Target="../slideLayouts/slideLayout10.xml"/><Relationship Id="rId12" Type="http://schemas.openxmlformats.org/officeDocument/2006/relationships/theme" Target="../theme/theme1.xml"/><Relationship Id="rId9" Type="http://schemas.openxmlformats.org/officeDocument/2006/relationships/slideLayout" Target="../slideLayouts/slideLayout9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/Relationships>
</file>

<file path=ppt/slideMasters/slideMaster1.xml><?xml version="1.0" encoding="utf-8"?>
<p:sldMaste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>
  <p:cSld name="material">
    <p:bg>
      <p:bgPr>
        <a:solidFill>
          <a:schemeClr val="dk1"/>
        </a:solidFill>
      </p:bgPr>
    </p:bg>
    <p:spTree>
      <p:nvGrpSpPr>
        <p:cNvPr id="5" name="Shape 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Google Shape;6;p1"/>
          <p:cNvSpPr txBox="1"/>
          <p:nvPr>
            <p:ph type="title"/>
          </p:nvPr>
        </p:nvSpPr>
        <p:spPr>
          <a:xfrm>
            <a:off x="471900" y="738725"/>
            <a:ext cx="8222100" cy="767700"/>
          </a:xfrm>
          <a:prstGeom prst="rect">
            <a:avLst/>
          </a:prstGeom>
          <a:noFill/>
          <a:ln>
            <a:noFill/>
          </a:ln>
        </p:spPr>
        <p:txBody>
          <a:bodyPr anchorCtr="0" anchor="b" bIns="91425" lIns="91425" spcFirstLastPara="1" rIns="91425" wrap="square" tIns="91425">
            <a:no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3200"/>
              <a:buFont typeface="Roboto"/>
              <a:buNone/>
              <a:defRPr sz="3200">
                <a:solidFill>
                  <a:schemeClr val="lt1"/>
                </a:solidFill>
                <a:latin typeface="Roboto"/>
                <a:ea typeface="Roboto"/>
                <a:cs typeface="Roboto"/>
                <a:sym typeface="Roboto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3200"/>
              <a:buFont typeface="Roboto"/>
              <a:buNone/>
              <a:defRPr sz="3200">
                <a:solidFill>
                  <a:schemeClr val="lt1"/>
                </a:solidFill>
                <a:latin typeface="Roboto"/>
                <a:ea typeface="Roboto"/>
                <a:cs typeface="Roboto"/>
                <a:sym typeface="Roboto"/>
              </a:defRPr>
            </a:lvl2pPr>
            <a:lvl3pPr lvl="2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3200"/>
              <a:buFont typeface="Roboto"/>
              <a:buNone/>
              <a:defRPr sz="3200">
                <a:solidFill>
                  <a:schemeClr val="lt1"/>
                </a:solidFill>
                <a:latin typeface="Roboto"/>
                <a:ea typeface="Roboto"/>
                <a:cs typeface="Roboto"/>
                <a:sym typeface="Roboto"/>
              </a:defRPr>
            </a:lvl3pPr>
            <a:lvl4pPr lvl="3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3200"/>
              <a:buFont typeface="Roboto"/>
              <a:buNone/>
              <a:defRPr sz="3200">
                <a:solidFill>
                  <a:schemeClr val="lt1"/>
                </a:solidFill>
                <a:latin typeface="Roboto"/>
                <a:ea typeface="Roboto"/>
                <a:cs typeface="Roboto"/>
                <a:sym typeface="Roboto"/>
              </a:defRPr>
            </a:lvl4pPr>
            <a:lvl5pPr lvl="4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3200"/>
              <a:buFont typeface="Roboto"/>
              <a:buNone/>
              <a:defRPr sz="3200">
                <a:solidFill>
                  <a:schemeClr val="lt1"/>
                </a:solidFill>
                <a:latin typeface="Roboto"/>
                <a:ea typeface="Roboto"/>
                <a:cs typeface="Roboto"/>
                <a:sym typeface="Roboto"/>
              </a:defRPr>
            </a:lvl5pPr>
            <a:lvl6pPr lvl="5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3200"/>
              <a:buFont typeface="Roboto"/>
              <a:buNone/>
              <a:defRPr sz="3200">
                <a:solidFill>
                  <a:schemeClr val="lt1"/>
                </a:solidFill>
                <a:latin typeface="Roboto"/>
                <a:ea typeface="Roboto"/>
                <a:cs typeface="Roboto"/>
                <a:sym typeface="Roboto"/>
              </a:defRPr>
            </a:lvl6pPr>
            <a:lvl7pPr lvl="6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3200"/>
              <a:buFont typeface="Roboto"/>
              <a:buNone/>
              <a:defRPr sz="3200">
                <a:solidFill>
                  <a:schemeClr val="lt1"/>
                </a:solidFill>
                <a:latin typeface="Roboto"/>
                <a:ea typeface="Roboto"/>
                <a:cs typeface="Roboto"/>
                <a:sym typeface="Roboto"/>
              </a:defRPr>
            </a:lvl7pPr>
            <a:lvl8pPr lvl="7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3200"/>
              <a:buFont typeface="Roboto"/>
              <a:buNone/>
              <a:defRPr sz="3200">
                <a:solidFill>
                  <a:schemeClr val="lt1"/>
                </a:solidFill>
                <a:latin typeface="Roboto"/>
                <a:ea typeface="Roboto"/>
                <a:cs typeface="Roboto"/>
                <a:sym typeface="Roboto"/>
              </a:defRPr>
            </a:lvl8pPr>
            <a:lvl9pPr lvl="8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3200"/>
              <a:buFont typeface="Roboto"/>
              <a:buNone/>
              <a:defRPr sz="3200">
                <a:solidFill>
                  <a:schemeClr val="lt1"/>
                </a:solidFill>
                <a:latin typeface="Roboto"/>
                <a:ea typeface="Roboto"/>
                <a:cs typeface="Roboto"/>
                <a:sym typeface="Roboto"/>
              </a:defRPr>
            </a:lvl9pPr>
          </a:lstStyle>
          <a:p/>
        </p:txBody>
      </p:sp>
      <p:sp>
        <p:nvSpPr>
          <p:cNvPr id="7" name="Google Shape;7;p1"/>
          <p:cNvSpPr txBox="1"/>
          <p:nvPr>
            <p:ph idx="1" type="body"/>
          </p:nvPr>
        </p:nvSpPr>
        <p:spPr>
          <a:xfrm>
            <a:off x="471900" y="1919075"/>
            <a:ext cx="8222100" cy="27102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>
            <a:lvl1pPr indent="-342900" lvl="0" marL="4572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1800"/>
              <a:buFont typeface="Roboto"/>
              <a:buChar char="●"/>
              <a:defRPr sz="1800">
                <a:solidFill>
                  <a:schemeClr val="lt2"/>
                </a:solidFill>
                <a:latin typeface="Roboto"/>
                <a:ea typeface="Roboto"/>
                <a:cs typeface="Roboto"/>
                <a:sym typeface="Roboto"/>
              </a:defRPr>
            </a:lvl1pPr>
            <a:lvl2pPr indent="-317500" lvl="1" marL="914400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chemeClr val="lt2"/>
              </a:buClr>
              <a:buSzPts val="1400"/>
              <a:buFont typeface="Roboto"/>
              <a:buChar char="○"/>
              <a:defRPr>
                <a:solidFill>
                  <a:schemeClr val="lt2"/>
                </a:solidFill>
                <a:latin typeface="Roboto"/>
                <a:ea typeface="Roboto"/>
                <a:cs typeface="Roboto"/>
                <a:sym typeface="Roboto"/>
              </a:defRPr>
            </a:lvl2pPr>
            <a:lvl3pPr indent="-317500" lvl="2" marL="1371600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chemeClr val="lt2"/>
              </a:buClr>
              <a:buSzPts val="1400"/>
              <a:buFont typeface="Roboto"/>
              <a:buChar char="■"/>
              <a:defRPr>
                <a:solidFill>
                  <a:schemeClr val="lt2"/>
                </a:solidFill>
                <a:latin typeface="Roboto"/>
                <a:ea typeface="Roboto"/>
                <a:cs typeface="Roboto"/>
                <a:sym typeface="Roboto"/>
              </a:defRPr>
            </a:lvl3pPr>
            <a:lvl4pPr indent="-317500" lvl="3" marL="1828800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chemeClr val="lt2"/>
              </a:buClr>
              <a:buSzPts val="1400"/>
              <a:buFont typeface="Roboto"/>
              <a:buChar char="●"/>
              <a:defRPr>
                <a:solidFill>
                  <a:schemeClr val="lt2"/>
                </a:solidFill>
                <a:latin typeface="Roboto"/>
                <a:ea typeface="Roboto"/>
                <a:cs typeface="Roboto"/>
                <a:sym typeface="Roboto"/>
              </a:defRPr>
            </a:lvl4pPr>
            <a:lvl5pPr indent="-317500" lvl="4" marL="2286000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chemeClr val="lt2"/>
              </a:buClr>
              <a:buSzPts val="1400"/>
              <a:buFont typeface="Roboto"/>
              <a:buChar char="○"/>
              <a:defRPr>
                <a:solidFill>
                  <a:schemeClr val="lt2"/>
                </a:solidFill>
                <a:latin typeface="Roboto"/>
                <a:ea typeface="Roboto"/>
                <a:cs typeface="Roboto"/>
                <a:sym typeface="Roboto"/>
              </a:defRPr>
            </a:lvl5pPr>
            <a:lvl6pPr indent="-317500" lvl="5" marL="2743200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chemeClr val="lt2"/>
              </a:buClr>
              <a:buSzPts val="1400"/>
              <a:buFont typeface="Roboto"/>
              <a:buChar char="■"/>
              <a:defRPr>
                <a:solidFill>
                  <a:schemeClr val="lt2"/>
                </a:solidFill>
                <a:latin typeface="Roboto"/>
                <a:ea typeface="Roboto"/>
                <a:cs typeface="Roboto"/>
                <a:sym typeface="Roboto"/>
              </a:defRPr>
            </a:lvl6pPr>
            <a:lvl7pPr indent="-317500" lvl="6" marL="3200400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chemeClr val="lt2"/>
              </a:buClr>
              <a:buSzPts val="1400"/>
              <a:buFont typeface="Roboto"/>
              <a:buChar char="●"/>
              <a:defRPr>
                <a:solidFill>
                  <a:schemeClr val="lt2"/>
                </a:solidFill>
                <a:latin typeface="Roboto"/>
                <a:ea typeface="Roboto"/>
                <a:cs typeface="Roboto"/>
                <a:sym typeface="Roboto"/>
              </a:defRPr>
            </a:lvl7pPr>
            <a:lvl8pPr indent="-317500" lvl="7" marL="3657600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chemeClr val="lt2"/>
              </a:buClr>
              <a:buSzPts val="1400"/>
              <a:buFont typeface="Roboto"/>
              <a:buChar char="○"/>
              <a:defRPr>
                <a:solidFill>
                  <a:schemeClr val="lt2"/>
                </a:solidFill>
                <a:latin typeface="Roboto"/>
                <a:ea typeface="Roboto"/>
                <a:cs typeface="Roboto"/>
                <a:sym typeface="Roboto"/>
              </a:defRPr>
            </a:lvl8pPr>
            <a:lvl9pPr indent="-317500" lvl="8" marL="4114800">
              <a:lnSpc>
                <a:spcPct val="115000"/>
              </a:lnSpc>
              <a:spcBef>
                <a:spcPts val="1600"/>
              </a:spcBef>
              <a:spcAft>
                <a:spcPts val="1600"/>
              </a:spcAft>
              <a:buClr>
                <a:schemeClr val="lt2"/>
              </a:buClr>
              <a:buSzPts val="1400"/>
              <a:buFont typeface="Roboto"/>
              <a:buChar char="■"/>
              <a:defRPr>
                <a:solidFill>
                  <a:schemeClr val="lt2"/>
                </a:solidFill>
                <a:latin typeface="Roboto"/>
                <a:ea typeface="Roboto"/>
                <a:cs typeface="Roboto"/>
                <a:sym typeface="Roboto"/>
              </a:defRPr>
            </a:lvl9pPr>
          </a:lstStyle>
          <a:p/>
        </p:txBody>
      </p:sp>
      <p:sp>
        <p:nvSpPr>
          <p:cNvPr id="8" name="Google Shape;8;p1"/>
          <p:cNvSpPr txBox="1"/>
          <p:nvPr>
            <p:ph idx="12" type="sldNum"/>
          </p:nvPr>
        </p:nvSpPr>
        <p:spPr>
          <a:xfrm>
            <a:off x="8523541" y="4695623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>
            <a:lvl1pPr lvl="0" algn="r">
              <a:buNone/>
              <a:defRPr sz="1000">
                <a:solidFill>
                  <a:schemeClr val="lt2"/>
                </a:solidFill>
                <a:latin typeface="Roboto"/>
                <a:ea typeface="Roboto"/>
                <a:cs typeface="Roboto"/>
                <a:sym typeface="Roboto"/>
              </a:defRPr>
            </a:lvl1pPr>
            <a:lvl2pPr lvl="1" algn="r">
              <a:buNone/>
              <a:defRPr sz="1000">
                <a:solidFill>
                  <a:schemeClr val="lt2"/>
                </a:solidFill>
                <a:latin typeface="Roboto"/>
                <a:ea typeface="Roboto"/>
                <a:cs typeface="Roboto"/>
                <a:sym typeface="Roboto"/>
              </a:defRPr>
            </a:lvl2pPr>
            <a:lvl3pPr lvl="2" algn="r">
              <a:buNone/>
              <a:defRPr sz="1000">
                <a:solidFill>
                  <a:schemeClr val="lt2"/>
                </a:solidFill>
                <a:latin typeface="Roboto"/>
                <a:ea typeface="Roboto"/>
                <a:cs typeface="Roboto"/>
                <a:sym typeface="Roboto"/>
              </a:defRPr>
            </a:lvl3pPr>
            <a:lvl4pPr lvl="3" algn="r">
              <a:buNone/>
              <a:defRPr sz="1000">
                <a:solidFill>
                  <a:schemeClr val="lt2"/>
                </a:solidFill>
                <a:latin typeface="Roboto"/>
                <a:ea typeface="Roboto"/>
                <a:cs typeface="Roboto"/>
                <a:sym typeface="Roboto"/>
              </a:defRPr>
            </a:lvl4pPr>
            <a:lvl5pPr lvl="4" algn="r">
              <a:buNone/>
              <a:defRPr sz="1000">
                <a:solidFill>
                  <a:schemeClr val="lt2"/>
                </a:solidFill>
                <a:latin typeface="Roboto"/>
                <a:ea typeface="Roboto"/>
                <a:cs typeface="Roboto"/>
                <a:sym typeface="Roboto"/>
              </a:defRPr>
            </a:lvl5pPr>
            <a:lvl6pPr lvl="5" algn="r">
              <a:buNone/>
              <a:defRPr sz="1000">
                <a:solidFill>
                  <a:schemeClr val="lt2"/>
                </a:solidFill>
                <a:latin typeface="Roboto"/>
                <a:ea typeface="Roboto"/>
                <a:cs typeface="Roboto"/>
                <a:sym typeface="Roboto"/>
              </a:defRPr>
            </a:lvl6pPr>
            <a:lvl7pPr lvl="6" algn="r">
              <a:buNone/>
              <a:defRPr sz="1000">
                <a:solidFill>
                  <a:schemeClr val="lt2"/>
                </a:solidFill>
                <a:latin typeface="Roboto"/>
                <a:ea typeface="Roboto"/>
                <a:cs typeface="Roboto"/>
                <a:sym typeface="Roboto"/>
              </a:defRPr>
            </a:lvl7pPr>
            <a:lvl8pPr lvl="7" algn="r">
              <a:buNone/>
              <a:defRPr sz="1000">
                <a:solidFill>
                  <a:schemeClr val="lt2"/>
                </a:solidFill>
                <a:latin typeface="Roboto"/>
                <a:ea typeface="Roboto"/>
                <a:cs typeface="Roboto"/>
                <a:sym typeface="Roboto"/>
              </a:defRPr>
            </a:lvl8pPr>
            <a:lvl9pPr lvl="8" algn="r">
              <a:buNone/>
              <a:defRPr sz="1000">
                <a:solidFill>
                  <a:schemeClr val="lt2"/>
                </a:solidFill>
                <a:latin typeface="Roboto"/>
                <a:ea typeface="Roboto"/>
                <a:cs typeface="Roboto"/>
                <a:sym typeface="Roboto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fr"/>
              <a:t>‹#›</a:t>
            </a:fld>
            <a:endParaRPr/>
          </a:p>
        </p:txBody>
      </p:sp>
    </p:spTree>
  </p:cSld>
  <p:clrMap accent1="accent1" accent2="accent2" accent3="accent3" accent4="accent4" accent5="accent5" accent6="accent6" bg1="lt1" bg2="dk2" tx1="dk1" tx2="lt2" folHlink="folHlink" hlink="hlink"/>
  <p:sldLayoutIdLst>
    <p:sldLayoutId id="2147483648" r:id="rId1"/>
    <p:sldLayoutId id="2147483649" r:id="rId2"/>
    <p:sldLayoutId id="2147483650" r:id="rId3"/>
    <p:sldLayoutId id="2147483651" r:id="rId4"/>
    <p:sldLayoutId id="2147483652" r:id="rId5"/>
    <p:sldLayoutId id="2147483653" r:id="rId6"/>
    <p:sldLayoutId id="2147483654" r:id="rId7"/>
    <p:sldLayoutId id="2147483655" r:id="rId8"/>
    <p:sldLayoutId id="2147483656" r:id="rId9"/>
    <p:sldLayoutId id="2147483657" r:id="rId10"/>
    <p:sldLayoutId id="2147483658" r:id="rId11"/>
  </p:sldLayoutIdLst>
  <p:hf dt="0" ftr="0" hdr="0" sldNum="0"/>
  <p:txStyles>
    <p:title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s/_rels/slide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.xml"/><Relationship Id="rId3" Type="http://schemas.openxmlformats.org/officeDocument/2006/relationships/image" Target="../media/image1.png"/></Relationships>
</file>

<file path=ppt/slides/_rels/slide2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6.xml"/><Relationship Id="rId2" Type="http://schemas.openxmlformats.org/officeDocument/2006/relationships/notesSlide" Target="../notesSlides/notesSlide2.xml"/></Relationships>
</file>

<file path=ppt/slides/_rels/slide3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3.xml"/></Relationships>
</file>

<file path=ppt/slides/_rels/slide4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4.xml"/><Relationship Id="rId2" Type="http://schemas.openxmlformats.org/officeDocument/2006/relationships/notesSlide" Target="../notesSlides/notesSlide4.xml"/><Relationship Id="rId3" Type="http://schemas.openxmlformats.org/officeDocument/2006/relationships/image" Target="../media/image11.png"/><Relationship Id="rId4" Type="http://schemas.openxmlformats.org/officeDocument/2006/relationships/image" Target="../media/image3.png"/></Relationships>
</file>

<file path=ppt/slides/_rels/slide5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6.xml"/><Relationship Id="rId2" Type="http://schemas.openxmlformats.org/officeDocument/2006/relationships/notesSlide" Target="../notesSlides/notesSlide5.xml"/></Relationships>
</file>

<file path=ppt/slides/_rels/slide6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5.xml"/><Relationship Id="rId2" Type="http://schemas.openxmlformats.org/officeDocument/2006/relationships/notesSlide" Target="../notesSlides/notesSlide6.xml"/><Relationship Id="rId3" Type="http://schemas.openxmlformats.org/officeDocument/2006/relationships/image" Target="../media/image12.png"/></Relationships>
</file>

<file path=ppt/slides/_rels/slide7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4.xml"/><Relationship Id="rId2" Type="http://schemas.openxmlformats.org/officeDocument/2006/relationships/notesSlide" Target="../notesSlides/notesSlide7.xml"/><Relationship Id="rId3" Type="http://schemas.openxmlformats.org/officeDocument/2006/relationships/image" Target="../media/image7.png"/></Relationships>
</file>

<file path=ppt/slides/_rels/slide8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4.xml"/><Relationship Id="rId2" Type="http://schemas.openxmlformats.org/officeDocument/2006/relationships/notesSlide" Target="../notesSlides/notesSlide8.xml"/><Relationship Id="rId3" Type="http://schemas.openxmlformats.org/officeDocument/2006/relationships/image" Target="../media/image4.png"/><Relationship Id="rId4" Type="http://schemas.openxmlformats.org/officeDocument/2006/relationships/image" Target="../media/image10.png"/><Relationship Id="rId5" Type="http://schemas.openxmlformats.org/officeDocument/2006/relationships/image" Target="../media/image2.png"/></Relationships>
</file>

<file path=ppt/slides/_rels/slide9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5.xml"/><Relationship Id="rId2" Type="http://schemas.openxmlformats.org/officeDocument/2006/relationships/notesSlide" Target="../notesSlides/notesSlide9.xml"/><Relationship Id="rId3" Type="http://schemas.openxmlformats.org/officeDocument/2006/relationships/image" Target="../media/image13.png"/></Relationships>
</file>

<file path=ppt/slides/_rels/slide10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5.xml"/><Relationship Id="rId2" Type="http://schemas.openxmlformats.org/officeDocument/2006/relationships/notesSlide" Target="../notesSlides/notesSlide10.xml"/></Relationships>
</file>

<file path=ppt/slides/_rels/slide1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5.xml"/><Relationship Id="rId2" Type="http://schemas.openxmlformats.org/officeDocument/2006/relationships/notesSlide" Target="../notesSlides/notesSlide11.xml"/><Relationship Id="rId3" Type="http://schemas.openxmlformats.org/officeDocument/2006/relationships/image" Target="../media/image14.png"/></Relationships>
</file>

<file path=ppt/slides/_rels/slide12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12.xml"/></Relationships>
</file>

<file path=ppt/slides/_rels/slide13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5.xml"/><Relationship Id="rId2" Type="http://schemas.openxmlformats.org/officeDocument/2006/relationships/notesSlide" Target="../notesSlides/notesSlide13.xml"/><Relationship Id="rId3" Type="http://schemas.openxmlformats.org/officeDocument/2006/relationships/image" Target="../media/image15.png"/></Relationships>
</file>

<file path=ppt/slides/_rels/slide14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14.xml"/><Relationship Id="rId3" Type="http://schemas.openxmlformats.org/officeDocument/2006/relationships/image" Target="../media/image8.png"/><Relationship Id="rId4" Type="http://schemas.openxmlformats.org/officeDocument/2006/relationships/image" Target="../media/image16.png"/></Relationships>
</file>

<file path=ppt/slides/_rels/slide15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15.xml"/><Relationship Id="rId3" Type="http://schemas.openxmlformats.org/officeDocument/2006/relationships/image" Target="../media/image9.png"/><Relationship Id="rId4" Type="http://schemas.openxmlformats.org/officeDocument/2006/relationships/image" Target="../media/image6.png"/></Relationships>
</file>

<file path=ppt/slides/_rels/slide16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16.xml"/></Relationships>
</file>

<file path=ppt/slides/_rels/slide17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5.xml"/><Relationship Id="rId2" Type="http://schemas.openxmlformats.org/officeDocument/2006/relationships/notesSlide" Target="../notesSlides/notesSlide17.xml"/><Relationship Id="rId3" Type="http://schemas.openxmlformats.org/officeDocument/2006/relationships/image" Target="../media/image5.png"/></Relationships>
</file>

<file path=ppt/slides/slide1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>
  <p:cSld>
    <p:spTree>
      <p:nvGrpSpPr>
        <p:cNvPr id="66" name="Shape 6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7" name="Google Shape;67;p13"/>
          <p:cNvSpPr txBox="1"/>
          <p:nvPr>
            <p:ph type="ctrTitle"/>
          </p:nvPr>
        </p:nvSpPr>
        <p:spPr>
          <a:xfrm>
            <a:off x="390525" y="1819275"/>
            <a:ext cx="8222100" cy="9336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fr"/>
              <a:t>Projet Groom</a:t>
            </a:r>
            <a:endParaRPr/>
          </a:p>
        </p:txBody>
      </p:sp>
      <p:sp>
        <p:nvSpPr>
          <p:cNvPr id="68" name="Google Shape;68;p13"/>
          <p:cNvSpPr txBox="1"/>
          <p:nvPr>
            <p:ph idx="1" type="subTitle"/>
          </p:nvPr>
        </p:nvSpPr>
        <p:spPr>
          <a:xfrm>
            <a:off x="116700" y="4587505"/>
            <a:ext cx="8222100" cy="4329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fr" sz="2400"/>
              <a:t>Etienne Valette</a:t>
            </a:r>
            <a:endParaRPr sz="2400"/>
          </a:p>
        </p:txBody>
      </p:sp>
      <p:pic>
        <p:nvPicPr>
          <p:cNvPr id="69" name="Google Shape;69;p13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5562688" y="1647825"/>
            <a:ext cx="2619375" cy="184785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>
  <p:cSld>
    <p:spTree>
      <p:nvGrpSpPr>
        <p:cNvPr id="73" name="Shape 7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4" name="Google Shape;74;p14"/>
          <p:cNvSpPr txBox="1"/>
          <p:nvPr>
            <p:ph type="title"/>
          </p:nvPr>
        </p:nvSpPr>
        <p:spPr>
          <a:xfrm>
            <a:off x="226078" y="357800"/>
            <a:ext cx="2808000" cy="9534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fr"/>
              <a:t>Sommaire</a:t>
            </a:r>
            <a:endParaRPr/>
          </a:p>
        </p:txBody>
      </p:sp>
      <p:sp>
        <p:nvSpPr>
          <p:cNvPr id="75" name="Google Shape;75;p14"/>
          <p:cNvSpPr txBox="1"/>
          <p:nvPr/>
        </p:nvSpPr>
        <p:spPr>
          <a:xfrm>
            <a:off x="3541500" y="888100"/>
            <a:ext cx="5602500" cy="46773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-317500" lvl="0" marL="457200" rtl="0" algn="l">
              <a:spcBef>
                <a:spcPts val="0"/>
              </a:spcBef>
              <a:spcAft>
                <a:spcPts val="0"/>
              </a:spcAft>
              <a:buSzPts val="1400"/>
              <a:buFont typeface="Roboto"/>
              <a:buAutoNum type="arabicParenR"/>
            </a:pPr>
            <a:r>
              <a:rPr lang="fr">
                <a:latin typeface="Roboto"/>
                <a:ea typeface="Roboto"/>
                <a:cs typeface="Roboto"/>
                <a:sym typeface="Roboto"/>
              </a:rPr>
              <a:t>Présentation du Projet</a:t>
            </a:r>
            <a:endParaRPr>
              <a:latin typeface="Roboto"/>
              <a:ea typeface="Roboto"/>
              <a:cs typeface="Roboto"/>
              <a:sym typeface="Roboto"/>
            </a:endParaRPr>
          </a:p>
          <a:p>
            <a:pPr indent="-317500" lvl="1" marL="914400" rtl="0" algn="l">
              <a:spcBef>
                <a:spcPts val="0"/>
              </a:spcBef>
              <a:spcAft>
                <a:spcPts val="0"/>
              </a:spcAft>
              <a:buSzPts val="1400"/>
              <a:buFont typeface="Roboto"/>
              <a:buAutoNum type="alphaLcParenR"/>
            </a:pPr>
            <a:r>
              <a:rPr lang="fr">
                <a:latin typeface="Roboto"/>
                <a:ea typeface="Roboto"/>
                <a:cs typeface="Roboto"/>
                <a:sym typeface="Roboto"/>
              </a:rPr>
              <a:t>Expression du besoin</a:t>
            </a:r>
            <a:endParaRPr>
              <a:latin typeface="Roboto"/>
              <a:ea typeface="Roboto"/>
              <a:cs typeface="Roboto"/>
              <a:sym typeface="Roboto"/>
            </a:endParaRPr>
          </a:p>
          <a:p>
            <a:pPr indent="-317500" lvl="1" marL="914400" rtl="0" algn="l">
              <a:spcBef>
                <a:spcPts val="0"/>
              </a:spcBef>
              <a:spcAft>
                <a:spcPts val="0"/>
              </a:spcAft>
              <a:buSzPts val="1400"/>
              <a:buFont typeface="Roboto"/>
              <a:buAutoNum type="alphaLcParenR"/>
            </a:pPr>
            <a:r>
              <a:rPr lang="fr">
                <a:latin typeface="Roboto"/>
                <a:ea typeface="Roboto"/>
                <a:cs typeface="Roboto"/>
                <a:sym typeface="Roboto"/>
              </a:rPr>
              <a:t>Cahier des charges</a:t>
            </a:r>
            <a:endParaRPr>
              <a:latin typeface="Roboto"/>
              <a:ea typeface="Roboto"/>
              <a:cs typeface="Roboto"/>
              <a:sym typeface="Roboto"/>
            </a:endParaRPr>
          </a:p>
          <a:p>
            <a:pPr indent="-317500" lvl="1" marL="914400" rtl="0" algn="l">
              <a:spcBef>
                <a:spcPts val="0"/>
              </a:spcBef>
              <a:spcAft>
                <a:spcPts val="0"/>
              </a:spcAft>
              <a:buSzPts val="1400"/>
              <a:buFont typeface="Roboto"/>
              <a:buAutoNum type="alphaLcParenR"/>
            </a:pPr>
            <a:r>
              <a:rPr lang="fr">
                <a:latin typeface="Roboto"/>
                <a:ea typeface="Roboto"/>
                <a:cs typeface="Roboto"/>
                <a:sym typeface="Roboto"/>
              </a:rPr>
              <a:t>Diagramme des cas d’utilisations</a:t>
            </a:r>
            <a:endParaRPr>
              <a:latin typeface="Roboto"/>
              <a:ea typeface="Roboto"/>
              <a:cs typeface="Roboto"/>
              <a:sym typeface="Roboto"/>
            </a:endParaRPr>
          </a:p>
          <a:p>
            <a:pPr indent="-317500" lvl="1" marL="914400" rtl="0" algn="l">
              <a:spcBef>
                <a:spcPts val="0"/>
              </a:spcBef>
              <a:spcAft>
                <a:spcPts val="0"/>
              </a:spcAft>
              <a:buSzPts val="1400"/>
              <a:buFont typeface="Roboto"/>
              <a:buAutoNum type="alphaLcParenR"/>
            </a:pPr>
            <a:r>
              <a:rPr lang="fr">
                <a:latin typeface="Roboto"/>
                <a:ea typeface="Roboto"/>
                <a:cs typeface="Roboto"/>
                <a:sym typeface="Roboto"/>
              </a:rPr>
              <a:t>Tâches à effectuer</a:t>
            </a:r>
            <a:endParaRPr>
              <a:latin typeface="Roboto"/>
              <a:ea typeface="Roboto"/>
              <a:cs typeface="Roboto"/>
              <a:sym typeface="Roboto"/>
            </a:endParaRPr>
          </a:p>
          <a:p>
            <a:pPr indent="-317500" lvl="1" marL="914400" rtl="0" algn="l">
              <a:spcBef>
                <a:spcPts val="0"/>
              </a:spcBef>
              <a:spcAft>
                <a:spcPts val="0"/>
              </a:spcAft>
              <a:buSzPts val="1400"/>
              <a:buFont typeface="Roboto"/>
              <a:buAutoNum type="alphaLcParenR"/>
            </a:pPr>
            <a:r>
              <a:rPr lang="fr">
                <a:latin typeface="Roboto"/>
                <a:ea typeface="Roboto"/>
                <a:cs typeface="Roboto"/>
                <a:sym typeface="Roboto"/>
              </a:rPr>
              <a:t>Outils utilisés</a:t>
            </a:r>
            <a:endParaRPr>
              <a:latin typeface="Roboto"/>
              <a:ea typeface="Roboto"/>
              <a:cs typeface="Roboto"/>
              <a:sym typeface="Roboto"/>
            </a:endParaRPr>
          </a:p>
          <a:p>
            <a:pPr indent="-317500" lvl="1" marL="914400" rtl="0" algn="l">
              <a:spcBef>
                <a:spcPts val="0"/>
              </a:spcBef>
              <a:spcAft>
                <a:spcPts val="0"/>
              </a:spcAft>
              <a:buSzPts val="1400"/>
              <a:buFont typeface="Roboto"/>
              <a:buAutoNum type="alphaLcParenR"/>
            </a:pPr>
            <a:r>
              <a:rPr lang="fr">
                <a:latin typeface="Roboto"/>
                <a:ea typeface="Roboto"/>
                <a:cs typeface="Roboto"/>
                <a:sym typeface="Roboto"/>
              </a:rPr>
              <a:t>Planification des tâches</a:t>
            </a:r>
            <a:endParaRPr>
              <a:latin typeface="Roboto"/>
              <a:ea typeface="Roboto"/>
              <a:cs typeface="Roboto"/>
              <a:sym typeface="Roboto"/>
            </a:endParaRPr>
          </a:p>
          <a:p>
            <a:pPr indent="-317500" lvl="0" marL="457200" rtl="0" algn="l">
              <a:spcBef>
                <a:spcPts val="0"/>
              </a:spcBef>
              <a:spcAft>
                <a:spcPts val="0"/>
              </a:spcAft>
              <a:buSzPts val="1400"/>
              <a:buFont typeface="Roboto"/>
              <a:buAutoNum type="arabicParenR"/>
            </a:pPr>
            <a:r>
              <a:rPr lang="fr">
                <a:latin typeface="Roboto"/>
                <a:ea typeface="Roboto"/>
                <a:cs typeface="Roboto"/>
                <a:sym typeface="Roboto"/>
              </a:rPr>
              <a:t>Présentation IHM</a:t>
            </a:r>
            <a:endParaRPr>
              <a:latin typeface="Roboto"/>
              <a:ea typeface="Roboto"/>
              <a:cs typeface="Roboto"/>
              <a:sym typeface="Roboto"/>
            </a:endParaRPr>
          </a:p>
          <a:p>
            <a:pPr indent="-317500" lvl="1" marL="914400" rtl="0" algn="l">
              <a:spcBef>
                <a:spcPts val="0"/>
              </a:spcBef>
              <a:spcAft>
                <a:spcPts val="0"/>
              </a:spcAft>
              <a:buSzPts val="1400"/>
              <a:buFont typeface="Roboto"/>
              <a:buAutoNum type="alphaLcParenR"/>
            </a:pPr>
            <a:r>
              <a:rPr lang="fr">
                <a:latin typeface="Roboto"/>
                <a:ea typeface="Roboto"/>
                <a:cs typeface="Roboto"/>
                <a:sym typeface="Roboto"/>
              </a:rPr>
              <a:t>Maquette Principale</a:t>
            </a:r>
            <a:endParaRPr>
              <a:latin typeface="Roboto"/>
              <a:ea typeface="Roboto"/>
              <a:cs typeface="Roboto"/>
              <a:sym typeface="Roboto"/>
            </a:endParaRPr>
          </a:p>
          <a:p>
            <a:pPr indent="-317500" lvl="1" marL="914400" rtl="0" algn="l">
              <a:spcBef>
                <a:spcPts val="0"/>
              </a:spcBef>
              <a:spcAft>
                <a:spcPts val="0"/>
              </a:spcAft>
              <a:buSzPts val="1400"/>
              <a:buFont typeface="Roboto"/>
              <a:buAutoNum type="alphaLcParenR"/>
            </a:pPr>
            <a:r>
              <a:rPr lang="fr">
                <a:latin typeface="Roboto"/>
                <a:ea typeface="Roboto"/>
                <a:cs typeface="Roboto"/>
                <a:sym typeface="Roboto"/>
              </a:rPr>
              <a:t>Maquette Importation</a:t>
            </a:r>
            <a:endParaRPr>
              <a:latin typeface="Roboto"/>
              <a:ea typeface="Roboto"/>
              <a:cs typeface="Roboto"/>
              <a:sym typeface="Roboto"/>
            </a:endParaRPr>
          </a:p>
          <a:p>
            <a:pPr indent="-317500" lvl="1" marL="914400" rtl="0" algn="l">
              <a:spcBef>
                <a:spcPts val="0"/>
              </a:spcBef>
              <a:spcAft>
                <a:spcPts val="0"/>
              </a:spcAft>
              <a:buSzPts val="1400"/>
              <a:buFont typeface="Roboto"/>
              <a:buAutoNum type="alphaLcParenR"/>
            </a:pPr>
            <a:r>
              <a:rPr lang="fr">
                <a:latin typeface="Roboto"/>
                <a:ea typeface="Roboto"/>
                <a:cs typeface="Roboto"/>
                <a:sym typeface="Roboto"/>
              </a:rPr>
              <a:t>Maquette Communication Bluetooth</a:t>
            </a:r>
            <a:endParaRPr>
              <a:latin typeface="Roboto"/>
              <a:ea typeface="Roboto"/>
              <a:cs typeface="Roboto"/>
              <a:sym typeface="Roboto"/>
            </a:endParaRPr>
          </a:p>
          <a:p>
            <a:pPr indent="-317500" lvl="1" marL="914400" rtl="0" algn="l">
              <a:spcBef>
                <a:spcPts val="0"/>
              </a:spcBef>
              <a:spcAft>
                <a:spcPts val="0"/>
              </a:spcAft>
              <a:buSzPts val="1400"/>
              <a:buFont typeface="Roboto"/>
              <a:buAutoNum type="alphaLcParenR"/>
            </a:pPr>
            <a:r>
              <a:rPr lang="fr">
                <a:latin typeface="Roboto"/>
                <a:ea typeface="Roboto"/>
                <a:cs typeface="Roboto"/>
                <a:sym typeface="Roboto"/>
              </a:rPr>
              <a:t>Maquette Base de Donnée</a:t>
            </a:r>
            <a:endParaRPr>
              <a:latin typeface="Roboto"/>
              <a:ea typeface="Roboto"/>
              <a:cs typeface="Roboto"/>
              <a:sym typeface="Roboto"/>
            </a:endParaRPr>
          </a:p>
          <a:p>
            <a:pPr indent="-317500" lvl="1" marL="914400" rtl="0" algn="l">
              <a:spcBef>
                <a:spcPts val="0"/>
              </a:spcBef>
              <a:spcAft>
                <a:spcPts val="0"/>
              </a:spcAft>
              <a:buSzPts val="1400"/>
              <a:buFont typeface="Roboto"/>
              <a:buAutoNum type="alphaLcParenR"/>
            </a:pPr>
            <a:r>
              <a:rPr lang="fr">
                <a:latin typeface="Roboto"/>
                <a:ea typeface="Roboto"/>
                <a:cs typeface="Roboto"/>
                <a:sym typeface="Roboto"/>
              </a:rPr>
              <a:t>Maquette Message Personnalisé</a:t>
            </a:r>
            <a:endParaRPr>
              <a:latin typeface="Roboto"/>
              <a:ea typeface="Roboto"/>
              <a:cs typeface="Roboto"/>
              <a:sym typeface="Roboto"/>
            </a:endParaRPr>
          </a:p>
          <a:p>
            <a:pPr indent="-317500" lvl="0" marL="457200" rtl="0" algn="l">
              <a:spcBef>
                <a:spcPts val="0"/>
              </a:spcBef>
              <a:spcAft>
                <a:spcPts val="0"/>
              </a:spcAft>
              <a:buSzPts val="1400"/>
              <a:buFont typeface="Roboto"/>
              <a:buAutoNum type="arabicParenR"/>
            </a:pPr>
            <a:r>
              <a:rPr lang="fr">
                <a:latin typeface="Roboto"/>
                <a:ea typeface="Roboto"/>
                <a:cs typeface="Roboto"/>
                <a:sym typeface="Roboto"/>
              </a:rPr>
              <a:t>Protocole de communication</a:t>
            </a:r>
            <a:endParaRPr>
              <a:latin typeface="Roboto"/>
              <a:ea typeface="Roboto"/>
              <a:cs typeface="Roboto"/>
              <a:sym typeface="Roboto"/>
            </a:endParaRPr>
          </a:p>
          <a:p>
            <a:pPr indent="-317500" lvl="0" marL="457200" rtl="0" algn="l">
              <a:spcBef>
                <a:spcPts val="0"/>
              </a:spcBef>
              <a:spcAft>
                <a:spcPts val="0"/>
              </a:spcAft>
              <a:buSzPts val="1400"/>
              <a:buFont typeface="Roboto"/>
              <a:buAutoNum type="arabicParenR"/>
            </a:pPr>
            <a:r>
              <a:rPr lang="fr">
                <a:latin typeface="Roboto"/>
                <a:ea typeface="Roboto"/>
                <a:cs typeface="Roboto"/>
                <a:sym typeface="Roboto"/>
              </a:rPr>
              <a:t>Diagramme de séquence</a:t>
            </a:r>
            <a:endParaRPr>
              <a:latin typeface="Roboto"/>
              <a:ea typeface="Roboto"/>
              <a:cs typeface="Roboto"/>
              <a:sym typeface="Roboto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latin typeface="Roboto"/>
              <a:ea typeface="Roboto"/>
              <a:cs typeface="Roboto"/>
              <a:sym typeface="Roboto"/>
            </a:endParaRPr>
          </a:p>
          <a:p>
            <a:pPr indent="0" lvl="0" marL="45720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latin typeface="Roboto"/>
              <a:ea typeface="Roboto"/>
              <a:cs typeface="Roboto"/>
              <a:sym typeface="Roboto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latin typeface="Roboto"/>
              <a:ea typeface="Roboto"/>
              <a:cs typeface="Roboto"/>
              <a:sym typeface="Roboto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fr">
                <a:latin typeface="Roboto"/>
                <a:ea typeface="Roboto"/>
                <a:cs typeface="Roboto"/>
                <a:sym typeface="Roboto"/>
              </a:rPr>
              <a:t>		</a:t>
            </a:r>
            <a:endParaRPr>
              <a:latin typeface="Roboto"/>
              <a:ea typeface="Roboto"/>
              <a:cs typeface="Roboto"/>
              <a:sym typeface="Roboto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latin typeface="Roboto"/>
              <a:ea typeface="Roboto"/>
              <a:cs typeface="Roboto"/>
              <a:sym typeface="Roboto"/>
            </a:endParaRP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>
  <p:cSld>
    <p:spTree>
      <p:nvGrpSpPr>
        <p:cNvPr id="79" name="Shape 7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0" name="Google Shape;80;p15"/>
          <p:cNvSpPr txBox="1"/>
          <p:nvPr>
            <p:ph type="title"/>
          </p:nvPr>
        </p:nvSpPr>
        <p:spPr>
          <a:xfrm>
            <a:off x="416525" y="1791525"/>
            <a:ext cx="8222100" cy="10128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fr"/>
              <a:t>Présentation du Projet</a:t>
            </a:r>
            <a:endParaRPr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>
  <p:cSld>
    <p:spTree>
      <p:nvGrpSpPr>
        <p:cNvPr id="84" name="Shape 8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5" name="Google Shape;85;p16"/>
          <p:cNvSpPr txBox="1"/>
          <p:nvPr>
            <p:ph type="title"/>
          </p:nvPr>
        </p:nvSpPr>
        <p:spPr>
          <a:xfrm>
            <a:off x="471900" y="738725"/>
            <a:ext cx="8222100" cy="7677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fr"/>
              <a:t>Expression </a:t>
            </a:r>
            <a:r>
              <a:rPr lang="fr"/>
              <a:t>du</a:t>
            </a:r>
            <a:r>
              <a:rPr lang="fr"/>
              <a:t> besoin</a:t>
            </a:r>
            <a:endParaRPr/>
          </a:p>
        </p:txBody>
      </p:sp>
      <p:pic>
        <p:nvPicPr>
          <p:cNvPr id="86" name="Google Shape;86;p16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315225" y="1755025"/>
            <a:ext cx="3829568" cy="3332276"/>
          </a:xfrm>
          <a:prstGeom prst="rect">
            <a:avLst/>
          </a:prstGeom>
          <a:noFill/>
          <a:ln>
            <a:noFill/>
          </a:ln>
        </p:spPr>
      </p:pic>
      <p:pic>
        <p:nvPicPr>
          <p:cNvPr id="87" name="Google Shape;87;p16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4741218" y="2450725"/>
            <a:ext cx="3638550" cy="1533525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>
  <p:cSld>
    <p:spTree>
      <p:nvGrpSpPr>
        <p:cNvPr id="91" name="Shape 9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2" name="Google Shape;92;p17"/>
          <p:cNvSpPr txBox="1"/>
          <p:nvPr>
            <p:ph type="title"/>
          </p:nvPr>
        </p:nvSpPr>
        <p:spPr>
          <a:xfrm>
            <a:off x="226078" y="357800"/>
            <a:ext cx="2808000" cy="9534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fr"/>
              <a:t>Cahier des Charges</a:t>
            </a:r>
            <a:endParaRPr/>
          </a:p>
        </p:txBody>
      </p:sp>
      <p:sp>
        <p:nvSpPr>
          <p:cNvPr id="93" name="Google Shape;93;p17"/>
          <p:cNvSpPr txBox="1"/>
          <p:nvPr/>
        </p:nvSpPr>
        <p:spPr>
          <a:xfrm>
            <a:off x="3404325" y="444050"/>
            <a:ext cx="5446800" cy="43221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-317500" lvl="0" marL="457200" rtl="0" algn="l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SzPts val="1400"/>
              <a:buFont typeface="Roboto"/>
              <a:buChar char="●"/>
            </a:pPr>
            <a:r>
              <a:rPr lang="fr">
                <a:latin typeface="Roboto"/>
                <a:ea typeface="Roboto"/>
                <a:cs typeface="Roboto"/>
                <a:sym typeface="Roboto"/>
              </a:rPr>
              <a:t>Importer un calendrier via format en .ics</a:t>
            </a:r>
            <a:endParaRPr>
              <a:latin typeface="Roboto"/>
              <a:ea typeface="Roboto"/>
              <a:cs typeface="Roboto"/>
              <a:sym typeface="Roboto"/>
            </a:endParaRPr>
          </a:p>
          <a:p>
            <a:pPr indent="-317500" lvl="0" marL="457200" rtl="0" algn="l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SzPts val="1400"/>
              <a:buFont typeface="Roboto"/>
              <a:buChar char="●"/>
            </a:pPr>
            <a:r>
              <a:rPr lang="fr">
                <a:latin typeface="Roboto"/>
                <a:ea typeface="Roboto"/>
                <a:cs typeface="Roboto"/>
                <a:sym typeface="Roboto"/>
              </a:rPr>
              <a:t>Afficher son Calendrier</a:t>
            </a:r>
            <a:endParaRPr>
              <a:latin typeface="Roboto"/>
              <a:ea typeface="Roboto"/>
              <a:cs typeface="Roboto"/>
              <a:sym typeface="Roboto"/>
            </a:endParaRPr>
          </a:p>
          <a:p>
            <a:pPr indent="-317500" lvl="0" marL="457200" rtl="0" algn="l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SzPts val="1400"/>
              <a:buFont typeface="Roboto"/>
              <a:buChar char="●"/>
            </a:pPr>
            <a:r>
              <a:rPr lang="fr">
                <a:latin typeface="Roboto"/>
                <a:ea typeface="Roboto"/>
                <a:cs typeface="Roboto"/>
                <a:sym typeface="Roboto"/>
              </a:rPr>
              <a:t>Spécifier son identité qui sera stocké dans une base de Données</a:t>
            </a:r>
            <a:endParaRPr>
              <a:latin typeface="Roboto"/>
              <a:ea typeface="Roboto"/>
              <a:cs typeface="Roboto"/>
              <a:sym typeface="Roboto"/>
            </a:endParaRPr>
          </a:p>
          <a:p>
            <a:pPr indent="-317500" lvl="0" marL="457200" rtl="0" algn="l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SzPts val="1400"/>
              <a:buFont typeface="Roboto"/>
              <a:buChar char="●"/>
            </a:pPr>
            <a:r>
              <a:rPr lang="fr">
                <a:latin typeface="Roboto"/>
                <a:ea typeface="Roboto"/>
                <a:cs typeface="Roboto"/>
                <a:sym typeface="Roboto"/>
              </a:rPr>
              <a:t>Informer le </a:t>
            </a:r>
            <a:r>
              <a:rPr lang="fr">
                <a:latin typeface="Roboto"/>
                <a:ea typeface="Roboto"/>
                <a:cs typeface="Roboto"/>
                <a:sym typeface="Roboto"/>
              </a:rPr>
              <a:t>visiteur</a:t>
            </a:r>
            <a:r>
              <a:rPr lang="fr">
                <a:latin typeface="Roboto"/>
                <a:ea typeface="Roboto"/>
                <a:cs typeface="Roboto"/>
                <a:sym typeface="Roboto"/>
              </a:rPr>
              <a:t> de son statut</a:t>
            </a:r>
            <a:endParaRPr>
              <a:latin typeface="Roboto"/>
              <a:ea typeface="Roboto"/>
              <a:cs typeface="Roboto"/>
              <a:sym typeface="Roboto"/>
            </a:endParaRPr>
          </a:p>
          <a:p>
            <a:pPr indent="-317500" lvl="0" marL="457200" rtl="0" algn="l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SzPts val="1400"/>
              <a:buFont typeface="Roboto"/>
              <a:buChar char="●"/>
            </a:pPr>
            <a:r>
              <a:rPr lang="fr">
                <a:latin typeface="Roboto"/>
                <a:ea typeface="Roboto"/>
                <a:cs typeface="Roboto"/>
                <a:sym typeface="Roboto"/>
              </a:rPr>
              <a:t>Possibilité de mettre un message personnalisé</a:t>
            </a:r>
            <a:endParaRPr>
              <a:latin typeface="Roboto"/>
              <a:ea typeface="Roboto"/>
              <a:cs typeface="Roboto"/>
              <a:sym typeface="Roboto"/>
            </a:endParaRPr>
          </a:p>
          <a:p>
            <a:pPr indent="-317500" lvl="0" marL="457200" rtl="0" algn="l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SzPts val="1400"/>
              <a:buFont typeface="Roboto"/>
              <a:buChar char="●"/>
            </a:pPr>
            <a:r>
              <a:rPr lang="fr">
                <a:latin typeface="Roboto"/>
                <a:ea typeface="Roboto"/>
                <a:cs typeface="Roboto"/>
                <a:sym typeface="Roboto"/>
              </a:rPr>
              <a:t>Mode Sonnette on/off</a:t>
            </a:r>
            <a:endParaRPr>
              <a:latin typeface="Roboto"/>
              <a:ea typeface="Roboto"/>
              <a:cs typeface="Roboto"/>
              <a:sym typeface="Roboto"/>
            </a:endParaRPr>
          </a:p>
          <a:p>
            <a:pPr indent="-317500" lvl="0" marL="457200" rtl="0" algn="l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SzPts val="1400"/>
              <a:buFont typeface="Roboto"/>
              <a:buChar char="●"/>
            </a:pPr>
            <a:r>
              <a:rPr lang="fr">
                <a:latin typeface="Roboto"/>
                <a:ea typeface="Roboto"/>
                <a:cs typeface="Roboto"/>
                <a:sym typeface="Roboto"/>
              </a:rPr>
              <a:t>Notification de la sonnette</a:t>
            </a:r>
            <a:endParaRPr>
              <a:latin typeface="Roboto"/>
              <a:ea typeface="Roboto"/>
              <a:cs typeface="Roboto"/>
              <a:sym typeface="Roboto"/>
            </a:endParaRPr>
          </a:p>
          <a:p>
            <a:pPr indent="-317500" lvl="0" marL="457200" rtl="0" algn="l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SzPts val="1400"/>
              <a:buFont typeface="Roboto"/>
              <a:buChar char="●"/>
            </a:pPr>
            <a:r>
              <a:rPr lang="fr">
                <a:latin typeface="Roboto"/>
                <a:ea typeface="Roboto"/>
                <a:cs typeface="Roboto"/>
                <a:sym typeface="Roboto"/>
              </a:rPr>
              <a:t>Communication Bluetooth</a:t>
            </a:r>
            <a:endParaRPr>
              <a:latin typeface="Roboto"/>
              <a:ea typeface="Roboto"/>
              <a:cs typeface="Roboto"/>
              <a:sym typeface="Roboto"/>
            </a:endParaRPr>
          </a:p>
          <a:p>
            <a:pPr indent="0" lvl="0" marL="0" rtl="0" algn="l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latin typeface="Roboto"/>
              <a:ea typeface="Roboto"/>
              <a:cs typeface="Roboto"/>
              <a:sym typeface="Roboto"/>
            </a:endParaRP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>
  <p:cSld>
    <p:spTree>
      <p:nvGrpSpPr>
        <p:cNvPr id="97" name="Shape 9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8" name="Google Shape;98;p18"/>
          <p:cNvSpPr txBox="1"/>
          <p:nvPr>
            <p:ph type="title"/>
          </p:nvPr>
        </p:nvSpPr>
        <p:spPr>
          <a:xfrm>
            <a:off x="98250" y="16350"/>
            <a:ext cx="8826600" cy="6027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400">
              <a:solidFill>
                <a:srgbClr val="000000"/>
              </a:solidFill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fr" sz="1400">
                <a:solidFill>
                  <a:srgbClr val="FFFFFF"/>
                </a:solidFill>
              </a:rPr>
              <a:t>Diagramme des cas d’utilisations</a:t>
            </a:r>
            <a:endParaRPr sz="1400">
              <a:solidFill>
                <a:srgbClr val="FFFFFF"/>
              </a:solidFill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pic>
        <p:nvPicPr>
          <p:cNvPr id="99" name="Google Shape;99;p18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982525" y="854888"/>
            <a:ext cx="7058025" cy="4010025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>
  <p:cSld>
    <p:spTree>
      <p:nvGrpSpPr>
        <p:cNvPr id="103" name="Shape 10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" name="Google Shape;104;p19"/>
          <p:cNvSpPr txBox="1"/>
          <p:nvPr>
            <p:ph type="title"/>
          </p:nvPr>
        </p:nvSpPr>
        <p:spPr>
          <a:xfrm>
            <a:off x="471900" y="738725"/>
            <a:ext cx="8222100" cy="7677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fr"/>
              <a:t>Tâche à effectuer</a:t>
            </a:r>
            <a:endParaRPr/>
          </a:p>
        </p:txBody>
      </p:sp>
      <p:pic>
        <p:nvPicPr>
          <p:cNvPr id="105" name="Google Shape;105;p19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1817600" y="1811425"/>
            <a:ext cx="6524625" cy="3114675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>
  <p:cSld>
    <p:spTree>
      <p:nvGrpSpPr>
        <p:cNvPr id="109" name="Shape 10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0" name="Google Shape;110;p20"/>
          <p:cNvSpPr txBox="1"/>
          <p:nvPr>
            <p:ph type="title"/>
          </p:nvPr>
        </p:nvSpPr>
        <p:spPr>
          <a:xfrm>
            <a:off x="471900" y="738725"/>
            <a:ext cx="8222100" cy="7677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fr" sz="1800">
                <a:solidFill>
                  <a:srgbClr val="FFFFFF"/>
                </a:solidFill>
              </a:rPr>
              <a:t>Outils utilisé</a:t>
            </a:r>
            <a:endParaRPr sz="4800"/>
          </a:p>
        </p:txBody>
      </p:sp>
      <p:pic>
        <p:nvPicPr>
          <p:cNvPr id="111" name="Google Shape;111;p20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108000" y="1928813"/>
            <a:ext cx="6467475" cy="1285875"/>
          </a:xfrm>
          <a:prstGeom prst="rect">
            <a:avLst/>
          </a:prstGeom>
          <a:noFill/>
          <a:ln>
            <a:noFill/>
          </a:ln>
        </p:spPr>
      </p:pic>
      <p:pic>
        <p:nvPicPr>
          <p:cNvPr id="112" name="Google Shape;112;p20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6665050" y="2849013"/>
            <a:ext cx="2218163" cy="1624013"/>
          </a:xfrm>
          <a:prstGeom prst="rect">
            <a:avLst/>
          </a:prstGeom>
          <a:noFill/>
          <a:ln>
            <a:noFill/>
          </a:ln>
        </p:spPr>
      </p:pic>
      <p:pic>
        <p:nvPicPr>
          <p:cNvPr id="113" name="Google Shape;113;p20"/>
          <p:cNvPicPr preferRelativeResize="0"/>
          <p:nvPr/>
        </p:nvPicPr>
        <p:blipFill>
          <a:blip r:embed="rId5">
            <a:alphaModFix/>
          </a:blip>
          <a:stretch>
            <a:fillRect/>
          </a:stretch>
        </p:blipFill>
        <p:spPr>
          <a:xfrm>
            <a:off x="803650" y="3359688"/>
            <a:ext cx="2639021" cy="1624013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>
  <p:cSld>
    <p:spTree>
      <p:nvGrpSpPr>
        <p:cNvPr id="117" name="Shape 11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8" name="Google Shape;118;p21"/>
          <p:cNvSpPr txBox="1"/>
          <p:nvPr>
            <p:ph type="title"/>
          </p:nvPr>
        </p:nvSpPr>
        <p:spPr>
          <a:xfrm>
            <a:off x="98250" y="16350"/>
            <a:ext cx="8826600" cy="6027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fr" sz="1800">
                <a:solidFill>
                  <a:srgbClr val="FFFFFF"/>
                </a:solidFill>
              </a:rPr>
              <a:t>Outils utilisé</a:t>
            </a:r>
            <a:endParaRPr sz="4800"/>
          </a:p>
        </p:txBody>
      </p:sp>
      <p:graphicFrame>
        <p:nvGraphicFramePr>
          <p:cNvPr id="119" name="Google Shape;119;p21"/>
          <p:cNvGraphicFramePr/>
          <p:nvPr/>
        </p:nvGraphicFramePr>
        <p:xfrm>
          <a:off x="508900" y="1080638"/>
          <a:ext cx="3000000" cy="3000000"/>
        </p:xfrm>
        <a:graphic>
          <a:graphicData uri="http://schemas.openxmlformats.org/drawingml/2006/table">
            <a:tbl>
              <a:tblPr>
                <a:noFill/>
                <a:tableStyleId>{04B75803-D757-4B2C-988F-39D59C6B17E4}</a:tableStyleId>
              </a:tblPr>
              <a:tblGrid>
                <a:gridCol w="1408550"/>
                <a:gridCol w="1408550"/>
                <a:gridCol w="1423150"/>
              </a:tblGrid>
              <a:tr h="871375"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fr"/>
                        <a:t>Technologie</a:t>
                      </a:r>
                      <a:endParaRPr/>
                    </a:p>
                  </a:txBody>
                  <a:tcPr marT="91425" marB="91425" marR="91425" marL="91425"/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fr"/>
                        <a:t>Bluetooth</a:t>
                      </a:r>
                      <a:endParaRPr/>
                    </a:p>
                  </a:txBody>
                  <a:tcPr marT="91425" marB="91425" marR="91425" marL="91425"/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fr"/>
                        <a:t>Wifi</a:t>
                      </a:r>
                      <a:endParaRPr/>
                    </a:p>
                  </a:txBody>
                  <a:tcPr marT="91425" marB="91425" marR="91425" marL="91425"/>
                </a:tc>
              </a:tr>
              <a:tr h="871375"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fr"/>
                        <a:t>Portée</a:t>
                      </a:r>
                      <a:endParaRPr/>
                    </a:p>
                  </a:txBody>
                  <a:tcPr marT="91425" marB="91425" marR="91425" marL="91425"/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fr"/>
                        <a:t>10 / 60 / 200 m</a:t>
                      </a:r>
                      <a:endParaRPr/>
                    </a:p>
                  </a:txBody>
                  <a:tcPr marT="91425" marB="91425" marR="91425" marL="91425"/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fr"/>
                        <a:t>10 / 70 / 300 m</a:t>
                      </a:r>
                      <a:endParaRPr/>
                    </a:p>
                  </a:txBody>
                  <a:tcPr marT="91425" marB="91425" marR="91425" marL="91425"/>
                </a:tc>
              </a:tr>
              <a:tr h="871375"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fr"/>
                        <a:t>Fréquence de transport</a:t>
                      </a:r>
                      <a:endParaRPr/>
                    </a:p>
                  </a:txBody>
                  <a:tcPr marT="91425" marB="91425" marR="91425" marL="91425"/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fr"/>
                        <a:t>2.4 GHz</a:t>
                      </a:r>
                      <a:endParaRPr/>
                    </a:p>
                  </a:txBody>
                  <a:tcPr marT="91425" marB="91425" marR="91425" marL="91425"/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fr"/>
                        <a:t>2.4 / 5  GHz</a:t>
                      </a:r>
                      <a:endParaRPr/>
                    </a:p>
                  </a:txBody>
                  <a:tcPr marT="91425" marB="91425" marR="91425" marL="91425"/>
                </a:tc>
              </a:tr>
              <a:tr h="523550"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fr"/>
                        <a:t>Débit théorique</a:t>
                      </a:r>
                      <a:endParaRPr/>
                    </a:p>
                  </a:txBody>
                  <a:tcPr marT="91425" marB="91425" marR="91425" marL="91425"/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fr"/>
                        <a:t>2.1 / 3 / 2 MBits</a:t>
                      </a:r>
                      <a:endParaRPr/>
                    </a:p>
                  </a:txBody>
                  <a:tcPr marT="91425" marB="91425" marR="91425" marL="91425"/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fr"/>
                        <a:t>7 GBit/s</a:t>
                      </a:r>
                      <a:endParaRPr/>
                    </a:p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</a:txBody>
                  <a:tcPr marT="91425" marB="91425" marR="91425" marL="91425"/>
                </a:tc>
              </a:tr>
            </a:tbl>
          </a:graphicData>
        </a:graphic>
      </p:graphicFrame>
      <p:pic>
        <p:nvPicPr>
          <p:cNvPr id="120" name="Google Shape;120;p21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5358900" y="1917150"/>
            <a:ext cx="2609850" cy="175260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>
  <p:cSld>
    <p:spTree>
      <p:nvGrpSpPr>
        <p:cNvPr id="124" name="Shape 12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5" name="Google Shape;125;p22"/>
          <p:cNvSpPr txBox="1"/>
          <p:nvPr>
            <p:ph type="title"/>
          </p:nvPr>
        </p:nvSpPr>
        <p:spPr>
          <a:xfrm>
            <a:off x="98250" y="16350"/>
            <a:ext cx="8826600" cy="6027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fr"/>
              <a:t>Planification des tâches</a:t>
            </a:r>
            <a:endParaRPr/>
          </a:p>
        </p:txBody>
      </p:sp>
      <p:graphicFrame>
        <p:nvGraphicFramePr>
          <p:cNvPr id="126" name="Google Shape;126;p22"/>
          <p:cNvGraphicFramePr/>
          <p:nvPr/>
        </p:nvGraphicFramePr>
        <p:xfrm>
          <a:off x="1374325" y="833725"/>
          <a:ext cx="3000000" cy="3000000"/>
        </p:xfrm>
        <a:graphic>
          <a:graphicData uri="http://schemas.openxmlformats.org/drawingml/2006/table">
            <a:tbl>
              <a:tblPr>
                <a:noFill/>
                <a:tableStyleId>{04B75803-D757-4B2C-988F-39D59C6B17E4}</a:tableStyleId>
              </a:tblPr>
              <a:tblGrid>
                <a:gridCol w="2013375"/>
                <a:gridCol w="2013375"/>
                <a:gridCol w="2013375"/>
              </a:tblGrid>
              <a:tr h="340600"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fr"/>
                        <a:t>Tâche</a:t>
                      </a:r>
                      <a:endParaRPr/>
                    </a:p>
                  </a:txBody>
                  <a:tcPr marT="91425" marB="91425" marR="91425" marL="91425"/>
                </a:tc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fr"/>
                        <a:t>Priorité</a:t>
                      </a:r>
                      <a:endParaRPr/>
                    </a:p>
                  </a:txBody>
                  <a:tcPr marT="91425" marB="91425" marR="91425" marL="91425"/>
                </a:tc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fr"/>
                        <a:t>Itération</a:t>
                      </a:r>
                      <a:endParaRPr/>
                    </a:p>
                  </a:txBody>
                  <a:tcPr marT="91425" marB="91425" marR="91425" marL="91425"/>
                </a:tc>
              </a:tr>
              <a:tr h="533950"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fr"/>
                        <a:t>Gérer le mode “Sonnette”</a:t>
                      </a:r>
                      <a:endParaRPr/>
                    </a:p>
                  </a:txBody>
                  <a:tcPr marT="91425" marB="91425" marR="91425" marL="91425"/>
                </a:tc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fr"/>
                        <a:t>Haute</a:t>
                      </a:r>
                      <a:endParaRPr/>
                    </a:p>
                  </a:txBody>
                  <a:tcPr marT="91425" marB="91425" marR="91425" marL="91425"/>
                </a:tc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fr"/>
                        <a:t>1</a:t>
                      </a:r>
                      <a:endParaRPr/>
                    </a:p>
                  </a:txBody>
                  <a:tcPr marT="91425" marB="91425" marR="91425" marL="91425"/>
                </a:tc>
              </a:tr>
              <a:tr h="533950"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fr"/>
                        <a:t>Afficher les notifications</a:t>
                      </a:r>
                      <a:endParaRPr/>
                    </a:p>
                  </a:txBody>
                  <a:tcPr marT="91425" marB="91425" marR="91425" marL="91425"/>
                </a:tc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fr"/>
                        <a:t>Haute</a:t>
                      </a:r>
                      <a:endParaRPr/>
                    </a:p>
                  </a:txBody>
                  <a:tcPr marT="91425" marB="91425" marR="91425" marL="91425"/>
                </a:tc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fr"/>
                        <a:t>1</a:t>
                      </a:r>
                      <a:endParaRPr/>
                    </a:p>
                  </a:txBody>
                  <a:tcPr marT="91425" marB="91425" marR="91425" marL="91425"/>
                </a:tc>
              </a:tr>
              <a:tr h="528275"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fr"/>
                        <a:t>Dialoguer avec le portier connecté et la Base de Données</a:t>
                      </a:r>
                      <a:endParaRPr/>
                    </a:p>
                  </a:txBody>
                  <a:tcPr marT="91425" marB="91425" marR="91425" marL="91425"/>
                </a:tc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fr"/>
                        <a:t>Haute</a:t>
                      </a:r>
                      <a:endParaRPr/>
                    </a:p>
                  </a:txBody>
                  <a:tcPr marT="91425" marB="91425" marR="91425" marL="91425"/>
                </a:tc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fr"/>
                        <a:t>2</a:t>
                      </a:r>
                      <a:endParaRPr/>
                    </a:p>
                  </a:txBody>
                  <a:tcPr marT="91425" marB="91425" marR="91425" marL="91425"/>
                </a:tc>
              </a:tr>
              <a:tr h="560600"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fr"/>
                        <a:t>Spécifier son identité et sa fonction</a:t>
                      </a:r>
                      <a:endParaRPr/>
                    </a:p>
                  </a:txBody>
                  <a:tcPr marT="91425" marB="91425" marR="91425" marL="91425"/>
                </a:tc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fr"/>
                        <a:t>Moyenne</a:t>
                      </a:r>
                      <a:endParaRPr/>
                    </a:p>
                  </a:txBody>
                  <a:tcPr marT="91425" marB="91425" marR="91425" marL="91425"/>
                </a:tc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fr"/>
                        <a:t>2</a:t>
                      </a:r>
                      <a:endParaRPr/>
                    </a:p>
                  </a:txBody>
                  <a:tcPr marT="91425" marB="91425" marR="91425" marL="91425"/>
                </a:tc>
              </a:tr>
              <a:tr h="533950"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fr"/>
                        <a:t>Importer un calendrier et visualiser les événements d’une journée</a:t>
                      </a:r>
                      <a:endParaRPr/>
                    </a:p>
                  </a:txBody>
                  <a:tcPr marT="91425" marB="91425" marR="91425" marL="91425"/>
                </a:tc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fr"/>
                        <a:t>Faible</a:t>
                      </a:r>
                      <a:endParaRPr/>
                    </a:p>
                  </a:txBody>
                  <a:tcPr marT="91425" marB="91425" marR="91425" marL="91425"/>
                </a:tc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fr"/>
                        <a:t>3</a:t>
                      </a:r>
                      <a:endParaRPr/>
                    </a:p>
                  </a:txBody>
                  <a:tcPr marT="91425" marB="91425" marR="91425" marL="91425"/>
                </a:tc>
              </a:tr>
            </a:tbl>
          </a:graphicData>
        </a:graphic>
      </p:graphicFrame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>
  <p:cSld>
    <p:spTree>
      <p:nvGrpSpPr>
        <p:cNvPr id="130" name="Shape 13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1" name="Google Shape;131;p23"/>
          <p:cNvSpPr txBox="1"/>
          <p:nvPr>
            <p:ph type="title"/>
          </p:nvPr>
        </p:nvSpPr>
        <p:spPr>
          <a:xfrm>
            <a:off x="98250" y="16350"/>
            <a:ext cx="8826600" cy="6027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fr"/>
              <a:t>Planification des tâches</a:t>
            </a:r>
            <a:endParaRPr/>
          </a:p>
        </p:txBody>
      </p:sp>
      <p:sp>
        <p:nvSpPr>
          <p:cNvPr id="132" name="Google Shape;132;p23"/>
          <p:cNvSpPr txBox="1"/>
          <p:nvPr/>
        </p:nvSpPr>
        <p:spPr>
          <a:xfrm>
            <a:off x="5883575" y="1243325"/>
            <a:ext cx="2346000" cy="4590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fr">
                <a:latin typeface="Roboto"/>
                <a:ea typeface="Roboto"/>
                <a:cs typeface="Roboto"/>
                <a:sym typeface="Roboto"/>
              </a:rPr>
              <a:t>Itération 0.1 terminée</a:t>
            </a:r>
            <a:endParaRPr>
              <a:latin typeface="Roboto"/>
              <a:ea typeface="Roboto"/>
              <a:cs typeface="Roboto"/>
              <a:sym typeface="Roboto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latin typeface="Roboto"/>
              <a:ea typeface="Roboto"/>
              <a:cs typeface="Roboto"/>
              <a:sym typeface="Roboto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fr">
                <a:latin typeface="Roboto"/>
                <a:ea typeface="Roboto"/>
                <a:cs typeface="Roboto"/>
                <a:sym typeface="Roboto"/>
              </a:rPr>
              <a:t>Itération 0.2 en cours de développement</a:t>
            </a:r>
            <a:endParaRPr>
              <a:latin typeface="Roboto"/>
              <a:ea typeface="Roboto"/>
              <a:cs typeface="Roboto"/>
              <a:sym typeface="Roboto"/>
            </a:endParaRPr>
          </a:p>
        </p:txBody>
      </p:sp>
      <p:pic>
        <p:nvPicPr>
          <p:cNvPr id="133" name="Google Shape;133;p23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256025" y="734450"/>
            <a:ext cx="4048775" cy="421965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>
  <p:cSld>
    <p:spTree>
      <p:nvGrpSpPr>
        <p:cNvPr id="137" name="Shape 13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8" name="Google Shape;138;p24"/>
          <p:cNvSpPr txBox="1"/>
          <p:nvPr>
            <p:ph type="title"/>
          </p:nvPr>
        </p:nvSpPr>
        <p:spPr>
          <a:xfrm>
            <a:off x="460950" y="2065350"/>
            <a:ext cx="8222100" cy="10128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fr"/>
              <a:t>Présentation des IHM</a:t>
            </a:r>
            <a:endParaRPr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>
  <p:cSld>
    <p:spTree>
      <p:nvGrpSpPr>
        <p:cNvPr id="142" name="Shape 14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43" name="Google Shape;143;p25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519199" y="649425"/>
            <a:ext cx="7433874" cy="4494074"/>
          </a:xfrm>
          <a:prstGeom prst="rect">
            <a:avLst/>
          </a:prstGeom>
          <a:noFill/>
          <a:ln>
            <a:noFill/>
          </a:ln>
        </p:spPr>
      </p:pic>
      <p:sp>
        <p:nvSpPr>
          <p:cNvPr id="144" name="Google Shape;144;p25"/>
          <p:cNvSpPr txBox="1"/>
          <p:nvPr/>
        </p:nvSpPr>
        <p:spPr>
          <a:xfrm>
            <a:off x="133225" y="74000"/>
            <a:ext cx="8762400" cy="4737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fr" sz="2100">
                <a:solidFill>
                  <a:srgbClr val="FFFFFF"/>
                </a:solidFill>
                <a:latin typeface="Roboto"/>
                <a:ea typeface="Roboto"/>
                <a:cs typeface="Roboto"/>
                <a:sym typeface="Roboto"/>
              </a:rPr>
              <a:t>IHM Principale</a:t>
            </a:r>
            <a:endParaRPr sz="2100">
              <a:solidFill>
                <a:srgbClr val="FFFFFF"/>
              </a:solidFill>
              <a:latin typeface="Roboto"/>
              <a:ea typeface="Roboto"/>
              <a:cs typeface="Roboto"/>
              <a:sym typeface="Roboto"/>
            </a:endParaRPr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>
  <p:cSld>
    <p:spTree>
      <p:nvGrpSpPr>
        <p:cNvPr id="148" name="Shape 14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9" name="Google Shape;149;p26"/>
          <p:cNvSpPr txBox="1"/>
          <p:nvPr>
            <p:ph type="title"/>
          </p:nvPr>
        </p:nvSpPr>
        <p:spPr>
          <a:xfrm>
            <a:off x="471900" y="738725"/>
            <a:ext cx="8222100" cy="7677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fr"/>
              <a:t>Importation et Bluetooth</a:t>
            </a:r>
            <a:endParaRPr/>
          </a:p>
        </p:txBody>
      </p:sp>
      <p:pic>
        <p:nvPicPr>
          <p:cNvPr id="150" name="Google Shape;150;p26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851700" y="2630200"/>
            <a:ext cx="3829050" cy="1466850"/>
          </a:xfrm>
          <a:prstGeom prst="rect">
            <a:avLst/>
          </a:prstGeom>
          <a:noFill/>
          <a:ln>
            <a:noFill/>
          </a:ln>
        </p:spPr>
      </p:pic>
      <p:pic>
        <p:nvPicPr>
          <p:cNvPr id="151" name="Google Shape;151;p26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4909350" y="2701625"/>
            <a:ext cx="3829050" cy="1323975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>
  <p:cSld>
    <p:spTree>
      <p:nvGrpSpPr>
        <p:cNvPr id="155" name="Shape 15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6" name="Google Shape;156;p27"/>
          <p:cNvSpPr txBox="1"/>
          <p:nvPr>
            <p:ph type="title"/>
          </p:nvPr>
        </p:nvSpPr>
        <p:spPr>
          <a:xfrm>
            <a:off x="471900" y="738725"/>
            <a:ext cx="8405700" cy="7677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fr"/>
              <a:t>Base de Données et </a:t>
            </a:r>
            <a:r>
              <a:rPr lang="fr"/>
              <a:t>Messages Personnalisés</a:t>
            </a:r>
            <a:endParaRPr/>
          </a:p>
        </p:txBody>
      </p:sp>
      <p:pic>
        <p:nvPicPr>
          <p:cNvPr id="157" name="Google Shape;157;p27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587400" y="2524700"/>
            <a:ext cx="3571875" cy="1476375"/>
          </a:xfrm>
          <a:prstGeom prst="rect">
            <a:avLst/>
          </a:prstGeom>
          <a:noFill/>
          <a:ln>
            <a:noFill/>
          </a:ln>
        </p:spPr>
      </p:pic>
      <p:pic>
        <p:nvPicPr>
          <p:cNvPr id="158" name="Google Shape;158;p27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4681700" y="2667138"/>
            <a:ext cx="3829050" cy="102870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>
  <p:cSld>
    <p:spTree>
      <p:nvGrpSpPr>
        <p:cNvPr id="162" name="Shape 16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3" name="Google Shape;163;p28"/>
          <p:cNvSpPr txBox="1"/>
          <p:nvPr>
            <p:ph type="title"/>
          </p:nvPr>
        </p:nvSpPr>
        <p:spPr>
          <a:xfrm>
            <a:off x="471900" y="738725"/>
            <a:ext cx="8222100" cy="7677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fr"/>
              <a:t>Protocole de communication </a:t>
            </a:r>
            <a:endParaRPr/>
          </a:p>
        </p:txBody>
      </p:sp>
      <p:sp>
        <p:nvSpPr>
          <p:cNvPr id="164" name="Google Shape;164;p28"/>
          <p:cNvSpPr txBox="1"/>
          <p:nvPr/>
        </p:nvSpPr>
        <p:spPr>
          <a:xfrm>
            <a:off x="593775" y="2006525"/>
            <a:ext cx="7337100" cy="27144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-336550" lvl="0" marL="457200" rtl="0" algn="l">
              <a:lnSpc>
                <a:spcPct val="125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700"/>
              <a:buFont typeface="Source Code Pro"/>
              <a:buChar char="●"/>
            </a:pPr>
            <a:r>
              <a:rPr b="1" lang="fr" sz="1700">
                <a:solidFill>
                  <a:schemeClr val="dk1"/>
                </a:solidFill>
                <a:latin typeface="Source Code Pro"/>
                <a:ea typeface="Source Code Pro"/>
                <a:cs typeface="Source Code Pro"/>
                <a:sym typeface="Source Code Pro"/>
              </a:rPr>
              <a:t>$GROOM;ETAT;SONNETTE;PRESENCE\r\n</a:t>
            </a:r>
            <a:endParaRPr b="1" sz="1700">
              <a:solidFill>
                <a:schemeClr val="dk1"/>
              </a:solidFill>
              <a:latin typeface="Source Code Pro"/>
              <a:ea typeface="Source Code Pro"/>
              <a:cs typeface="Source Code Pro"/>
              <a:sym typeface="Source Code Pro"/>
            </a:endParaRPr>
          </a:p>
          <a:p>
            <a:pPr indent="-336550" lvl="0" marL="457200" rtl="0" algn="l">
              <a:lnSpc>
                <a:spcPct val="125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700"/>
              <a:buFont typeface="Source Code Pro"/>
              <a:buChar char="●"/>
            </a:pPr>
            <a:r>
              <a:rPr b="1" lang="fr" sz="1700">
                <a:solidFill>
                  <a:schemeClr val="dk1"/>
                </a:solidFill>
                <a:latin typeface="Source Code Pro"/>
                <a:ea typeface="Source Code Pro"/>
                <a:cs typeface="Source Code Pro"/>
                <a:sym typeface="Source Code Pro"/>
              </a:rPr>
              <a:t>$GROOM;A\r\n</a:t>
            </a:r>
            <a:endParaRPr b="1" sz="1700">
              <a:solidFill>
                <a:schemeClr val="dk1"/>
              </a:solidFill>
              <a:latin typeface="Source Code Pro"/>
              <a:ea typeface="Source Code Pro"/>
              <a:cs typeface="Source Code Pro"/>
              <a:sym typeface="Source Code Pro"/>
            </a:endParaRPr>
          </a:p>
          <a:p>
            <a:pPr indent="-336550" lvl="0" marL="457200" rtl="0" algn="l">
              <a:lnSpc>
                <a:spcPct val="125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700"/>
              <a:buFont typeface="Source Code Pro"/>
              <a:buChar char="●"/>
            </a:pPr>
            <a:r>
              <a:rPr b="1" lang="fr" sz="1700">
                <a:solidFill>
                  <a:schemeClr val="dk1"/>
                </a:solidFill>
                <a:latin typeface="Source Code Pro"/>
                <a:ea typeface="Source Code Pro"/>
                <a:cs typeface="Source Code Pro"/>
                <a:sym typeface="Source Code Pro"/>
              </a:rPr>
              <a:t>$</a:t>
            </a:r>
            <a:r>
              <a:rPr b="1" lang="fr" sz="1700">
                <a:solidFill>
                  <a:schemeClr val="dk1"/>
                </a:solidFill>
                <a:latin typeface="Source Code Pro"/>
                <a:ea typeface="Source Code Pro"/>
                <a:cs typeface="Source Code Pro"/>
                <a:sym typeface="Source Code Pro"/>
              </a:rPr>
              <a:t>AFFICHAGE</a:t>
            </a:r>
            <a:r>
              <a:rPr b="1" lang="fr" sz="1700">
                <a:solidFill>
                  <a:schemeClr val="dk1"/>
                </a:solidFill>
                <a:latin typeface="Source Code Pro"/>
                <a:ea typeface="Source Code Pro"/>
                <a:cs typeface="Source Code Pro"/>
                <a:sym typeface="Source Code Pro"/>
              </a:rPr>
              <a:t>;NOM;PRENOM;FONCTION\r\n</a:t>
            </a:r>
            <a:endParaRPr b="1" sz="1700">
              <a:solidFill>
                <a:schemeClr val="dk1"/>
              </a:solidFill>
              <a:latin typeface="Source Code Pro"/>
              <a:ea typeface="Source Code Pro"/>
              <a:cs typeface="Source Code Pro"/>
              <a:sym typeface="Source Code Pro"/>
            </a:endParaRPr>
          </a:p>
          <a:p>
            <a:pPr indent="-336550" lvl="0" marL="457200" rtl="0" algn="l">
              <a:lnSpc>
                <a:spcPct val="125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700"/>
              <a:buFont typeface="Source Code Pro"/>
              <a:buChar char="●"/>
            </a:pPr>
            <a:r>
              <a:rPr b="1" lang="fr" sz="1700">
                <a:solidFill>
                  <a:schemeClr val="dk1"/>
                </a:solidFill>
                <a:latin typeface="Source Code Pro"/>
                <a:ea typeface="Source Code Pro"/>
                <a:cs typeface="Source Code Pro"/>
                <a:sym typeface="Source Code Pro"/>
              </a:rPr>
              <a:t>$MSGPERSO;messageperso\r\n</a:t>
            </a:r>
            <a:endParaRPr b="1" sz="1700">
              <a:solidFill>
                <a:schemeClr val="dk1"/>
              </a:solidFill>
              <a:latin typeface="Source Code Pro"/>
              <a:ea typeface="Source Code Pro"/>
              <a:cs typeface="Source Code Pro"/>
              <a:sym typeface="Source Code Pro"/>
            </a:endParaRPr>
          </a:p>
          <a:p>
            <a:pPr indent="0" lvl="0" marL="0" rtl="0" algn="l">
              <a:lnSpc>
                <a:spcPct val="125000"/>
              </a:lnSpc>
              <a:spcBef>
                <a:spcPts val="1000"/>
              </a:spcBef>
              <a:spcAft>
                <a:spcPts val="0"/>
              </a:spcAft>
              <a:buNone/>
            </a:pPr>
            <a:r>
              <a:t/>
            </a:r>
            <a:endParaRPr b="1" sz="1700">
              <a:solidFill>
                <a:schemeClr val="dk1"/>
              </a:solidFill>
              <a:latin typeface="Source Code Pro"/>
              <a:ea typeface="Source Code Pro"/>
              <a:cs typeface="Source Code Pro"/>
              <a:sym typeface="Source Code Pro"/>
            </a:endParaRPr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>
  <p:cSld>
    <p:spTree>
      <p:nvGrpSpPr>
        <p:cNvPr id="168" name="Shape 16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9" name="Google Shape;169;p29"/>
          <p:cNvSpPr txBox="1"/>
          <p:nvPr>
            <p:ph type="title"/>
          </p:nvPr>
        </p:nvSpPr>
        <p:spPr>
          <a:xfrm>
            <a:off x="98250" y="16350"/>
            <a:ext cx="8826600" cy="6027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fr"/>
              <a:t>Diagramme de séquence : </a:t>
            </a:r>
            <a:r>
              <a:rPr lang="fr"/>
              <a:t>Scénario informer le visiteur</a:t>
            </a:r>
            <a:endParaRPr/>
          </a:p>
        </p:txBody>
      </p:sp>
      <p:pic>
        <p:nvPicPr>
          <p:cNvPr id="170" name="Google Shape;170;p29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938263" y="712250"/>
            <a:ext cx="7267468" cy="4219651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theme/theme1.xml><?xml version="1.0" encoding="utf-8"?>
<a:theme xmlns:a="http://schemas.openxmlformats.org/drawingml/2006/main" xmlns:r="http://schemas.openxmlformats.org/officeDocument/2006/relationships" name="Material">
  <a:themeElements>
    <a:clrScheme name="Material">
      <a:dk1>
        <a:srgbClr val="4285F4"/>
      </a:dk1>
      <a:lt1>
        <a:srgbClr val="FFFFFF"/>
      </a:lt1>
      <a:dk2>
        <a:srgbClr val="424242"/>
      </a:dk2>
      <a:lt2>
        <a:srgbClr val="737373"/>
      </a:lt2>
      <a:accent1>
        <a:srgbClr val="0277BD"/>
      </a:accent1>
      <a:accent2>
        <a:srgbClr val="0F9D58"/>
      </a:accent2>
      <a:accent3>
        <a:srgbClr val="DB4437"/>
      </a:accent3>
      <a:accent4>
        <a:srgbClr val="FAFAFA"/>
      </a:accent4>
      <a:accent5>
        <a:srgbClr val="4FC3F7"/>
      </a:accent5>
      <a:accent6>
        <a:srgbClr val="F4B400"/>
      </a:accent6>
      <a:hlink>
        <a:srgbClr val="4FC3F7"/>
      </a:hlink>
      <a:folHlink>
        <a:srgbClr val="4FC3F7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ppt/theme/theme2.xml><?xml version="1.0" encoding="utf-8"?>
<a:theme xmlns:a="http://schemas.openxmlformats.org/drawingml/2006/main" xmlns:r="http://schemas.openxmlformats.org/officeDocument/2006/relationships">
  <a:themeElements>
    <a:clrScheme name="Default">
      <a:dk1>
        <a:srgbClr val="000000"/>
      </a:dk1>
      <a:lt1>
        <a:srgbClr val="FFFFFF"/>
      </a:lt1>
      <a:dk2>
        <a:srgbClr val="158158"/>
      </a:dk2>
      <a:lt2>
        <a:srgbClr val="F3F3F3"/>
      </a:lt2>
      <a:accent1>
        <a:srgbClr val="058DC7"/>
      </a:accent1>
      <a:accent2>
        <a:srgbClr val="50B432"/>
      </a:accent2>
      <a:accent3>
        <a:srgbClr val="ED561B"/>
      </a:accent3>
      <a:accent4>
        <a:srgbClr val="EDEF00"/>
      </a:accent4>
      <a:accent5>
        <a:srgbClr val="24CBE5"/>
      </a:accent5>
      <a:accent6>
        <a:srgbClr val="64E572"/>
      </a:accent6>
      <a:hlink>
        <a:srgbClr val="2200CC"/>
      </a:hlink>
      <a:folHlink>
        <a:srgbClr val="551A8B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