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Viga"/>
      <p:regular r:id="rId37"/>
    </p:embeddedFont>
    <p:embeddedFont>
      <p:font typeface="Maven Pro"/>
      <p:regular r:id="rId38"/>
      <p:bold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E9E8EB0-4CD3-4425-BFD6-B8BBD0C172DA}">
  <a:tblStyle styleId="{2E9E8EB0-4CD3-4425-BFD6-B8BBD0C172D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E9752C6-A114-492B-8CEB-BDBFD507BCAC}"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Viga-regular.fnt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MavenPro-bold.fntdata"/><Relationship Id="rId16" Type="http://schemas.openxmlformats.org/officeDocument/2006/relationships/slide" Target="slides/slide11.xml"/><Relationship Id="rId38" Type="http://schemas.openxmlformats.org/officeDocument/2006/relationships/font" Target="fonts/MavenPro-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Page de couverture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Bonjour, je me présente, je m’appelle Emilien BERTRAND, je suis étudiant de l’établissement Saint Jean Baptiste de LaSalle, je suis en deuxième année en Brevet Technicien Supérieur en Système Numérique Informatique et Réseau. Je vais vous présenter mon projet Io-Trucks.</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c7d6c83d4b_1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1" name="Google Shape;741;gc7d6c83d4b_1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Présentation générale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Nous allons voir dans un premier temps la présentation générale.</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7538b6e3b0_0_8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7538b6e3b0_0_8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Sommaire Partie 1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Voici le sommaire de la première partie : Nous allons voir l'Expression du besoin, la Présentation du projet, l'Organisation, le Cahier des Charges, Les fonctionnalités, la Répartition des tâches, la Planification, Les ressources du développement et le Cas d'utilisation.</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c7d6c83d4b_1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4" name="Google Shape;824;gc7d6c83d4b_1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Expression du besoin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La première question que l’on se pose est : “Pourquoi fait-on ce projet ?”, donc pour répondre à la question : c’est pour l’entreprise Electro Maintenance créer en 1978 et fondé par Mr. FAVARO Daniel et Mr. FAVARO Robert, leur entreprise est spécialisée sur le marché des accessoires et équipements pour véhicules industriels. Ses activités sont : Fabricant, distributeur de pièces détachées électriques, hydrauliques et accessoires destiné au professionnel de la route. Ses clients sont : Carrossiers, aménageurs, constructeurs, concessions Poids Lourd, Véhicule Utilitaire Léger, agricoles, loueurs, collectivités, etc … Cette société ne cesse d'innover et d’étendre sa gamme, notamment dans le domaine des objets connectés avec son offre Atlas Connect. [Animation] Voici son emplacement.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TP :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c7d6c83d4b_1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c7d6c83d4b_1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Présentation du projet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Mon projet consiste à utiliser une application sur un terminale mobile donc une tablette sous Android qui se connecte via une communication sans fil donc un Bluetooth au camion Io-Trucks, cela permettra de contrôler tous les équipements : le triangle, l’éclairage, le gyrophare, le hayon et la surcharge tout en envoyant des trames.</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ce1a78de12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ce1a78de12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Organisation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Au niveau de l’Organisation, nous sommes deux étudiants sur ce projet : un étudiant en Électronique et Communication qui s’appelle Nizar DARGAOUI puis moi en Informatique et Réseau.</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c7d6c83d4b_1_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c7d6c83d4b_1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Cahier des charges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Pour le Cahier des charges partie EC, il est noté qu’il faut : commander la montée/descente du triangle, communiquer avec le terminal mobile, informer de la position du triangle, piloter l’éclairage de confort, piloter les feux de signalisations du triangle, piloter les gyrophares et recevoir les ordres du terminal mobile. Enfin pour la partie IR : appairer les accessoires sur le Io-Trucks, contrôler les accessoires du Io-Trucks et visualiser les informations associées aux accessoires directement sur l’application.</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c7d6c83d4b_1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c7d6c83d4b_1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Les fonctionnalités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Au niveau des fonctionnalités, la partie EC consiste au : déploiement du triangle de signalisation fixé sur le toit du camion et signaler l’état d’une intervention. Pour la partie IR consiste de : piloter les éclairages périphériques, acquérir les données de fonctionnement du camion, assurer la transmission de ces données via une communication sans fil et afficher les données de fonctionnement sur le terminal mobile.</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df4041dca7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df4041dca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Répartition des tâches EC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Pour la Répartition des tâches de l’EC, il a mit en haute priorité : de commander la montée/descente du triangle et d’informer de la position du triangle, en moyenne priorité : de communiquer avec le terminal mobile et de recevoir les ordres du terminal mobile, enfin en basse priorité : de piloter les gyrophares et de piloter l’éclairage de confort. Pour les itérations, il a mit en itération 1 : de déployer un triangle de signalisation fixé sur le toit du camion, en itération 2 : d’acquérir les données de fonctionnement, enfin dans l’itération 3 : d’afficher les données de fonctionnement reçues du camion sur l'écran du terminal mobile, de piloter les éclairages périphériques et de signaler l’état d’une intervention.</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c7d6c83d4b_1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0" name="Google Shape;900;gc7d6c83d4b_1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Répartition des tâches IR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Enfin la Répartition des tâches de l’IR, j’ai mis en haute priorité : de visualiser les informations associées aux accessoires, en moyenne priorité : de contrôler les accessoires, enfin en basse priorité : d’appairer les accessoires. Pour les itérations, j’ai mis en itération 1 : de mettre en oeuvre Android Studio et de réaliser la maquette de l’IHM, en itération 2 : de mettre en oeuvre le Bluetooth sous Android et de spécifier le protocole de communication, enfin en itération 3 : d’appairer les accessoires, de contrôler les accessoires et de Visualiser les informations associées aux accessoires.</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c7d6c83d4b_1_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c7d6c83d4b_1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Planification : Mettre à jour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Au niveau de la Planification sur Beesbusy, [Animation] voici les tâches qu’il nous reste, [Animation] les tâches en cours donc celle que je fais actuellement, [Animation] et voici toutes les tâches que nous avions terminées.</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db71e4edaa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db71e4edaa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Planification du diagramme de Gantt : </a:t>
            </a:r>
            <a:r>
              <a:rPr lang="en">
                <a:solidFill>
                  <a:srgbClr val="1D262D"/>
                </a:solidFill>
              </a:rPr>
              <a:t>Mettre à jour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Pour la Planification du diagramme de Gantt, [2 Animation] voici toutes la durée de nos tâches avec mon binôme.</a:t>
            </a:r>
            <a:endParaRPr>
              <a:solidFill>
                <a:srgbClr val="1D262D"/>
              </a:solidFill>
              <a:latin typeface="Muli"/>
              <a:ea typeface="Muli"/>
              <a:cs typeface="Muli"/>
              <a:sym typeface="Mul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c7d6c83d4b_1_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c7d6c83d4b_1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Les ressources de développement : </a:t>
            </a:r>
            <a:r>
              <a:rPr lang="en">
                <a:solidFill>
                  <a:srgbClr val="1D262D"/>
                </a:solidFill>
              </a:rPr>
              <a:t>Mettre à jour dans la colonne “Existant”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Pour Les ressources de développement, nous avons le triangle rabattable d’un modèle COMPACT TRIFLASH 500 LED CLASSE 2 à 12V + 2 GYROPHARE, d’un terminal mobile sous Android, de deux cartes de développement qui était mon simulateur et d’une autre que vous verrai pendant la démonstration, l’OS de la tablette est un Android version 5.0.2, l'Échange de Données Informatisé à l’étudiant d’IR donc moi est Android Studio sous Java, l’EDI à l’étudiant d’EC est PlatformIO sous Visual Studio Code, la simulation électronique sous PROTEUS 8.3 par module ISIS et le routage, générateur GERBER aussi sous PROTEUS 8.3 mais par module ARES.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EDI : Echange de Données Informatisé</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OS (Operating System) : Système d’Exploitation</a:t>
            </a:r>
            <a:endParaRPr>
              <a:solidFill>
                <a:srgbClr val="1D262D"/>
              </a:solidFill>
              <a:latin typeface="Muli"/>
              <a:ea typeface="Muli"/>
              <a:cs typeface="Muli"/>
              <a:sym typeface="Mul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c7d6c83d4b_1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c7d6c83d4b_1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Cas d’utilisations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Au niveau du Cas d’utilisation, l’acteur “Operateur” pourra utiliser les accessoires du camion Io-Trucks qui s'appaire via une communication sans fil, de visualiser les informations de celui-ci et de les contrôler directement à partir de l'application : le triangle, l’éclairage, le gyrophare et le hayon.</a:t>
            </a:r>
            <a:endParaRPr>
              <a:solidFill>
                <a:srgbClr val="1D262D"/>
              </a:solidFill>
              <a:latin typeface="Muli"/>
              <a:ea typeface="Muli"/>
              <a:cs typeface="Muli"/>
              <a:sym typeface="Mul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gc7d6c83d4b_1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4" name="Google Shape;944;gc7d6c83d4b_1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Présentation personnelle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Nous allons voir dans un second temps la présentation personnelle.</a:t>
            </a:r>
            <a:endParaRPr>
              <a:solidFill>
                <a:srgbClr val="1D262D"/>
              </a:solidFill>
              <a:latin typeface="Muli"/>
              <a:ea typeface="Muli"/>
              <a:cs typeface="Muli"/>
              <a:sym typeface="Mul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c7d6c83d4b_1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c7d6c83d4b_1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Sommaire Partie 2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Voici le sommaire de la seconde partie : Nous allons voir les Caractéristiques Physique du Bluetooth, les Caractéristiques techniques, l’IHM, les Codes Sources de démonstration, le Protocole de communication, l’Architecture du logicielle, les différents Scénarios, les Tests de validation et la Conclusion.</a:t>
            </a:r>
            <a:endParaRPr>
              <a:solidFill>
                <a:srgbClr val="1D262D"/>
              </a:solidFill>
              <a:latin typeface="Muli"/>
              <a:ea typeface="Muli"/>
              <a:cs typeface="Muli"/>
              <a:sym typeface="Mul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db51239ba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db51239ba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Caractéristiques Physiques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Pour la partie Physique du Bluetooth, nous allons voir toutes les caractéristique techniques de celui ci, donc j’utilise un Bluetooth d’une version 4.1 sortie en 2013 qui fait une connexion de plusieurs appareils sur un seul accès maitre pour la sortie des smartphones Long Term Evolution qui est une norme de communication sans fil à large bande pour les appareils mobiles et les terminaux de données. Il augmente la capacité et la vitesse en utilisant une interface radio différente ainsi que des améliorations du réseau central. Son protocole est une RadioFréquence Bluetooth en Low-Energy, une modulation Gaussian Frequency Shift Keying qui filtre les impulsions de données avec un filtre gaussien pour rendre les transitions plus fluides, elle a une portée d’environ 10m, d’une fréquence de 2,4 GHz, le débits de données brutes est de 1 Mbps et enfin une interopérabilité avec le Bluetooth version 4.0 et versions ultérieurs. Ce filtre a l'avantage de réduire la puissance de la bande latérale, de réduire les interférences avec les canaux voisins, au prix d'une augmentation des interférences inter symboles. Pour le débit de données de base Bluetooth, la déviation minimale est de 115 kHz.</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Bluetooth 4.1 : Sortie en 2013, c’est une connexion de plusieurs appareils sur un seul accès maitre pour la sortie des smartphones LTE.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Bluetooth LE (Low-Energy) ou Bluetooth Smart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Protocole RF (Radiofréquence)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Modulation GFSK (Gaussian Frequency Shift Keying) : Filtre les impulsions de données avec un filtre gaussien pour rendre les transitions plus fluides. Ce filtre a l'avantage de réduire la puissance de la bande latérale, de réduire les interférences avec les canaux voisins, au prix d'une augmentation des interférences inter symboles. Pour le débit de données de base Bluetooth, la déviation minimale est de 115 kHz.</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gdb51239bae_1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7" name="Google Shape;1037;gdb51239bae_1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Caractéristiques techniques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Au niveau des Caractéristiques techniques du matériels, j’utilise une tablette Samsung Galaxy Tab 4, son numéro du modèle est SM-T530, je le redis encore une fois, la version Android est une 5.0.2, d’un processeur Quad-Core ARM Cortex-A7 de 1.2 GHz, d’une carte graphique Qualcomm Adreno 305, d’une mémoire vive de 1,5 Go et d’un stockage interne de 16 Go dont 12 Go sont disponible, les 4 Go sont attribué au système.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CPU (Central Processing Unit) : Processeur</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GPU (Graphics Processing Unit) : Carte graphique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RAM (Random Access Memory) : Mémoire vive</a:t>
            </a: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df6016f30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df6016f30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Caractéristiques techniques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Pour le simulateur, il est composé d’un microcontrôleur Dual core de 80 MHz à 240 MHz, d’une mémoire flash de 4 MB, d’un WiFi 802.11 qui est une spécification pour l'implémentation de réseaux numériques locaux à liaison sans fil, de plus les protocoles b/g/n sont représentés ici [Animation] et enfin d’un Bluetooth version 4.0 Low-Energy et Basic Rate (débit de base)/Enhance Data Rate (débit de données étendu).</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Microcontrôleur : C’</a:t>
            </a:r>
            <a:r>
              <a:rPr lang="en">
                <a:solidFill>
                  <a:schemeClr val="dk1"/>
                </a:solidFill>
              </a:rPr>
              <a:t>est </a:t>
            </a:r>
            <a:r>
              <a:rPr lang="en">
                <a:solidFill>
                  <a:schemeClr val="dk1"/>
                </a:solidFill>
              </a:rPr>
              <a:t>un circuit intégré qui rassemble les éléments essentiels d'un ordinateur : processeur, mémoires (ROM et RAM), unités périphériques et interfaces d'entrées-sorties. Les microcontrôleurs se caractérisent par un plus haut degré d'intégration, une plus faible consommation électrique, une vitesse de fonctionnement plus faible et un coût réduit par rapport aux microprocesseurs polyvalents utilisés dans les ordinateurs personnels.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Mémoire flash : C’est une mémoire de masse à semi-conducteurs ré-inscriptible, c'est-à-dire une mémoire possédant les caractéristiques d'une mémoire vive mais dont les données ne disparaissent pas lors d'une mise hors tension. La mémoire flash stocke dans des cellules de mémoire les bits de données qui sont conservées lorsque l'alimentation électrique est coupée.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WiFi 802.11 : C’est une spécification pour l'implémentation de réseaux numériques locaux à liaison sans fil.</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Bluetooth LE (Low-Energy) ou Bluetooth Smart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Bluetooth BR (Basic Rate) : Débit de base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Bluetooth EDR (Enhance Data Rate) : Débit de données étendu</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dba90834f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dba90834f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Caracteristiques techniques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Pour cette carte, il est composé d’un microcontrôleur Dual core de 32 bit LX6, d’une mémoire morte de 448 KB, d’une mémoire vive statique de 520 KB, d’un WiFi 802.11 b/g/n dont le protocole "n” est en 2,4 GHz, 150 Mbps et d’un Bluetooth version 4.2 Low-Energy et Basic Rate /Enhance Data Rate.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Microcontrôleur : C’est un circuit intégré qui rassemble les éléments essentiels d'un ordinateur : processeur, mémoires (ROM et RAM), unités périphériques et interfaces d'entrées-sorties. Les microcontrôleurs se caractérisent par un plus haut degré d'intégration, une plus faible consommation électrique, une vitesse de fonctionnement plus faible et un coût réduit par rapport aux microprocesseurs polyvalents utilisés dans les ordinateurs personnels.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Mémoire ROM (Read-Only Memory) : Originellement, la mémoire morte désignait une mémoire informatique non volatile et dont le contenu est fixé lors de sa programmation, qui pouvait être lue plusieurs fois par l'utilisateur, mais ne pouvait plus être modifiée. Ces mémoires sont les UVPROM, les PROM, les EPROM et les EEPROM.</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Mémoire SRAM (Static Random Access Memory) : La mémoire vive statique est un type de mémoire vive utilisant des bascules pour mémoriser les données. Mais contrairement à la mémoire dynamique, elle n'a pas besoin de rafraîchir périodiquement son contenu. Comme la mémoire dynamique, elle est volatile : elle ne peut se passer d'alimentation sous peine de voir les informations effacées irrémédiablement.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Bluetooth BR (Basic Rate) : Débit de base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Bluetooth EDR (Enhance Data Rate) : Débit de données étendu</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Bluetooth LE (Low-Energy) ou Bluetooth Smart</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c7d6c83d4b_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6" name="Google Shape;1066;gc7d6c83d4b_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IHM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Au niveau de l’IHM, il affichera pour chaque </a:t>
            </a:r>
            <a:r>
              <a:rPr lang="en">
                <a:solidFill>
                  <a:schemeClr val="dk1"/>
                </a:solidFill>
              </a:rPr>
              <a:t>equipements</a:t>
            </a:r>
            <a:r>
              <a:rPr lang="en">
                <a:solidFill>
                  <a:schemeClr val="dk1"/>
                </a:solidFill>
              </a:rPr>
              <a:t> un bouton qui permettra de lever ou de baisser le triangle ou le hayon suivit de son état,</a:t>
            </a:r>
            <a:r>
              <a:rPr lang="en">
                <a:solidFill>
                  <a:schemeClr val="dk1"/>
                </a:solidFill>
              </a:rPr>
              <a:t> d’allumer ou</a:t>
            </a:r>
            <a:r>
              <a:rPr lang="en">
                <a:solidFill>
                  <a:schemeClr val="dk1"/>
                </a:solidFill>
              </a:rPr>
              <a:t> d’éteindre l’éclairage ou le gyrophare ainsi que son état et enfin d’afficher le statut avec les messages : “Normal”, “Attention”, et “Surcharge” pour </a:t>
            </a:r>
            <a:r>
              <a:rPr lang="en">
                <a:solidFill>
                  <a:schemeClr val="dk1"/>
                </a:solidFill>
              </a:rPr>
              <a:t>surcharge du véhicule</a:t>
            </a:r>
            <a:r>
              <a:rPr lang="en">
                <a:solidFill>
                  <a:schemeClr val="dk1"/>
                </a:solidFill>
              </a:rPr>
              <a:t>.</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gdb71e4edaa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2" name="Google Shape;1092;gdb71e4edaa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Codes Sources de démonstration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Pour les Codes Sources de démonstration, la méthode envoyerData(String data) est composée de deux fonctions : write()</a:t>
            </a:r>
            <a:r>
              <a:rPr lang="en">
                <a:solidFill>
                  <a:schemeClr val="dk1"/>
                </a:solidFill>
              </a:rPr>
              <a:t> </a:t>
            </a:r>
            <a:r>
              <a:rPr lang="en">
                <a:solidFill>
                  <a:schemeClr val="dk1"/>
                </a:solidFill>
              </a:rPr>
              <a:t>et flush() qui sont dans un try car elles ne sont pas garanties de fonctionner. envoiStream est un canal d’émission auquel on fait écrire write une trame data que l’on aura convertie en binaire et que l’on envoie dans le flux flush. Le catch permet de renvoyer un message d’erreur si ça ne fonctionne pas. [Animation] La classe Handler permet de réceptionner des messages ou variables en dehors du onCreate() qui est une tâche asynchrone. handleMessage() réceptionne toutes les trames possédant la key “receivedData”, puis décortique la trame grâce à gererReceptionTrame(). [Animation] La classe ReceptionThread crée des tâches asynchrones. Pendant la fonction run(), on vérifie que receptionStream qui est un canal de réception soit disponible puis on récupère les datas read() dans un tableau de byte. Si la data k n’est pas nulle, on convertit le tableau en String, ce qui forme un message puis on envoie les données data dans un nouveau handler avec la key “receivedData”.</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gdb71e4edaa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2" name="Google Shape;1102;gdb71e4edaa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Protocole de communication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Au niveau du Protocole de communication, la trame de commande envoie une trame pour indiquer au système que le matériel qu’elle veut piloter son état. La trame de requête veut connaître l’état des matériels, elle doit envoyer une trame de requête. Les trames d’états sont des réponses aux trames de requêtes envoyées par l’application. [Animation] La trame de service envoie périodiquement toutes les secondes une trame ALIVE pour maintenir la connexion ouverte. Le système répondra par une trame d’acquittement.</a:t>
            </a: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c7d6c83d4b_1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3" name="Google Shape;1113;gc7d6c83d4b_1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Architecture logiciel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Pour l'Architecture du logiciel, voici le diagramme de classe que j’utilise. [Animation] Une classe Communication qui sert à afficher : le Bluetooth, le triangle et les LEDs, l’éclairage, le mode d’intervention et le hayon. [Animation] Une classe IHMIoTrucks qui sert à fabriquer et de vérifier les trames de plus elle peut envoyer les trames et les recevoir. [Animation] Enfin, une classe privée interne Reception qui gère la réception des trames.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a:t>
            </a:r>
            <a:r>
              <a:rPr lang="en">
                <a:solidFill>
                  <a:schemeClr val="dk1"/>
                </a:solidFill>
              </a:rPr>
              <a:t> : Public</a:t>
            </a:r>
            <a:endParaRPr>
              <a:solidFill>
                <a:schemeClr val="dk1"/>
              </a:solidFill>
            </a:endParaRPr>
          </a:p>
          <a:p>
            <a:pPr indent="0" lvl="0" marL="0" rtl="0" algn="l">
              <a:lnSpc>
                <a:spcPct val="115000"/>
              </a:lnSpc>
              <a:spcBef>
                <a:spcPts val="0"/>
              </a:spcBef>
              <a:spcAft>
                <a:spcPts val="0"/>
              </a:spcAft>
              <a:buNone/>
            </a:pPr>
            <a:r>
              <a:rPr lang="en">
                <a:solidFill>
                  <a:schemeClr val="dk1"/>
                </a:solidFill>
              </a:rPr>
              <a:t>- :</a:t>
            </a:r>
            <a:r>
              <a:rPr lang="en">
                <a:solidFill>
                  <a:schemeClr val="dk1"/>
                </a:solidFill>
              </a:rPr>
              <a:t> Private</a:t>
            </a:r>
            <a:endParaRPr>
              <a:solidFill>
                <a:schemeClr val="dk1"/>
              </a:solidFill>
            </a:endParaRPr>
          </a:p>
          <a:p>
            <a:pPr indent="0" lvl="0" marL="0" rtl="0" algn="l">
              <a:lnSpc>
                <a:spcPct val="115000"/>
              </a:lnSpc>
              <a:spcBef>
                <a:spcPts val="0"/>
              </a:spcBef>
              <a:spcAft>
                <a:spcPts val="0"/>
              </a:spcAft>
              <a:buNone/>
            </a:pPr>
            <a:r>
              <a:rPr lang="en">
                <a:solidFill>
                  <a:schemeClr val="dk1"/>
                </a:solidFill>
              </a:rPr>
              <a:t>~ : Package -&gt; Classe interne</a:t>
            </a:r>
            <a:endParaRPr>
              <a:solidFill>
                <a:schemeClr val="dk1"/>
              </a:solidFill>
            </a:endParaRPr>
          </a:p>
          <a:p>
            <a:pPr indent="0" lvl="0" marL="0" rtl="0" algn="l">
              <a:lnSpc>
                <a:spcPct val="115000"/>
              </a:lnSpc>
              <a:spcBef>
                <a:spcPts val="0"/>
              </a:spcBef>
              <a:spcAft>
                <a:spcPts val="0"/>
              </a:spcAft>
              <a:buNone/>
            </a:pPr>
            <a:r>
              <a:rPr lang="en">
                <a:solidFill>
                  <a:schemeClr val="dk1"/>
                </a:solidFill>
              </a:rPr>
              <a:t># : Protected</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c7d6c83d4b_1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c7d6c83d4b_1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Scénario : Appairer les accessoires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Lorsque l’on appaire les accessoires, la classe IHMIotrucks utilise la fonction gererBoutonsBluetooth(Communication communication) pour voir les états. Il l’utilise au boutonTriangle pour l’état des LEDs et l’état du triangle, il l’utilise au boutonModeIntervention pour l’état du gyrophare, il l’utilise au boutonEclairage pour l’état de l’éclairage de confort et enfin il l’utilise au boutonHayon pour l’état du hayon.</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gc7d6c83d4b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0" name="Google Shape;1130;gc7d6c83d4b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Scénario : Contrôler les accessoires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Lorsque l’on veut contrôler les accessoires, on a la possibilité de contrôler le triangle et le hayon pour le lever ou le baisser puis de contrôler l’éclairage et </a:t>
            </a:r>
            <a:r>
              <a:rPr lang="en">
                <a:solidFill>
                  <a:schemeClr val="dk1"/>
                </a:solidFill>
              </a:rPr>
              <a:t>le mode d’intervention selon le contexte de l’intervention </a:t>
            </a:r>
            <a:r>
              <a:rPr lang="en">
                <a:solidFill>
                  <a:schemeClr val="dk1"/>
                </a:solidFill>
              </a:rPr>
              <a:t>pour l’allumer ou l’éteindre.</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d925e9911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d925e9911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Scénario : Démarrage de l’application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Lorsque l’on démarre l’application, l'affichage de la tablette se lance. Si le Bluetooth est activé, la liste déroulante affiche automatiquement les Bluetooths Io-Trucks disponibles, on peut alors sélectionner un Bluetooth.</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Nota Bene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alt = si</a:t>
            </a:r>
            <a:endParaRPr>
              <a:solidFill>
                <a:schemeClr val="dk1"/>
              </a:solidFill>
            </a:endParaRPr>
          </a:p>
          <a:p>
            <a:pPr indent="0" lvl="0" marL="0" rtl="0" algn="l">
              <a:lnSpc>
                <a:spcPct val="115000"/>
              </a:lnSpc>
              <a:spcBef>
                <a:spcPts val="0"/>
              </a:spcBef>
              <a:spcAft>
                <a:spcPts val="0"/>
              </a:spcAft>
              <a:buNone/>
            </a:pPr>
            <a:r>
              <a:rPr lang="en">
                <a:solidFill>
                  <a:schemeClr val="dk1"/>
                </a:solidFill>
              </a:rPr>
              <a:t>&lt;&lt; new &gt;&gt; : C’est un opérateur unaire de construction qui crée un nouvel objet ou un nouveau tableau pour créer un nouvel objet, le mot-clé new doit être suivi d'une méthode qui soit un constructeur.</a:t>
            </a:r>
            <a:endParaRPr>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gc7d6c83d4b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4" name="Google Shape;1144;gc7d6c83d4b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Scénario : Visualiser les informations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Lorsque l’on veut visualiser les informations des accessoires, on reçoit la trame pour la vérifier, si elle est valide, on extrait les données de la trame pour pouvoir avoir une visue sur l’IHM avec le Bluetooth, le triangle, l’éclairage, le mode d’intervention le hayon et la surcharge.</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c7d6c83d4b_1_4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c7d6c83d4b_1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Tests de validation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Au niveau du Tests de validation, voici tous les tests que j’ai mis en place pour voir chaque action sur l’application possible avec les résultats attendus.</a:t>
            </a:r>
            <a:endParaRPr>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c7d6c83d4b_1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4" name="Google Shape;1164;gc7d6c83d4b_1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Conclusion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Pour conclure, voici toutes les recettes qui ont été faites pour pouvoir mettre en place ce projet.</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c7d6c83d4b_1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1" name="Google Shape;1171;gc7d6c83d4b_1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Fin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J’ai terminé mon exposé. Je vous remercie de votre attention. Veuillez me suivre pour la démonstration.</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17200" y="2670948"/>
            <a:ext cx="3909600" cy="1316400"/>
          </a:xfrm>
          <a:prstGeom prst="rect">
            <a:avLst/>
          </a:prstGeom>
        </p:spPr>
        <p:txBody>
          <a:bodyPr anchorCtr="0" anchor="b" bIns="91425" lIns="91425" spcFirstLastPara="1" rIns="91425" wrap="square" tIns="91425">
            <a:noAutofit/>
          </a:bodyPr>
          <a:lstStyle>
            <a:lvl1pPr lvl="0" algn="ctr">
              <a:lnSpc>
                <a:spcPct val="90000"/>
              </a:lnSpc>
              <a:spcBef>
                <a:spcPts val="0"/>
              </a:spcBef>
              <a:spcAft>
                <a:spcPts val="0"/>
              </a:spcAft>
              <a:buClr>
                <a:schemeClr val="accent4"/>
              </a:buClr>
              <a:buSzPts val="4500"/>
              <a:buFont typeface="Viga"/>
              <a:buNone/>
              <a:defRPr sz="4500">
                <a:solidFill>
                  <a:schemeClr val="accent4"/>
                </a:solidFill>
                <a:latin typeface="Viga"/>
                <a:ea typeface="Viga"/>
                <a:cs typeface="Viga"/>
                <a:sym typeface="Viga"/>
              </a:defRPr>
            </a:lvl1pPr>
            <a:lvl2pPr lvl="1" algn="ctr">
              <a:spcBef>
                <a:spcPts val="0"/>
              </a:spcBef>
              <a:spcAft>
                <a:spcPts val="0"/>
              </a:spcAft>
              <a:buClr>
                <a:schemeClr val="accent4"/>
              </a:buClr>
              <a:buSzPts val="6100"/>
              <a:buNone/>
              <a:defRPr sz="6100">
                <a:solidFill>
                  <a:schemeClr val="accent4"/>
                </a:solidFill>
              </a:defRPr>
            </a:lvl2pPr>
            <a:lvl3pPr lvl="2" algn="ctr">
              <a:spcBef>
                <a:spcPts val="0"/>
              </a:spcBef>
              <a:spcAft>
                <a:spcPts val="0"/>
              </a:spcAft>
              <a:buClr>
                <a:schemeClr val="accent4"/>
              </a:buClr>
              <a:buSzPts val="6100"/>
              <a:buNone/>
              <a:defRPr sz="6100">
                <a:solidFill>
                  <a:schemeClr val="accent4"/>
                </a:solidFill>
              </a:defRPr>
            </a:lvl3pPr>
            <a:lvl4pPr lvl="3" algn="ctr">
              <a:spcBef>
                <a:spcPts val="0"/>
              </a:spcBef>
              <a:spcAft>
                <a:spcPts val="0"/>
              </a:spcAft>
              <a:buClr>
                <a:schemeClr val="accent4"/>
              </a:buClr>
              <a:buSzPts val="6100"/>
              <a:buNone/>
              <a:defRPr sz="6100">
                <a:solidFill>
                  <a:schemeClr val="accent4"/>
                </a:solidFill>
              </a:defRPr>
            </a:lvl4pPr>
            <a:lvl5pPr lvl="4" algn="ctr">
              <a:spcBef>
                <a:spcPts val="0"/>
              </a:spcBef>
              <a:spcAft>
                <a:spcPts val="0"/>
              </a:spcAft>
              <a:buClr>
                <a:schemeClr val="accent4"/>
              </a:buClr>
              <a:buSzPts val="6100"/>
              <a:buNone/>
              <a:defRPr sz="6100">
                <a:solidFill>
                  <a:schemeClr val="accent4"/>
                </a:solidFill>
              </a:defRPr>
            </a:lvl5pPr>
            <a:lvl6pPr lvl="5" algn="ctr">
              <a:spcBef>
                <a:spcPts val="0"/>
              </a:spcBef>
              <a:spcAft>
                <a:spcPts val="0"/>
              </a:spcAft>
              <a:buClr>
                <a:schemeClr val="accent4"/>
              </a:buClr>
              <a:buSzPts val="6100"/>
              <a:buNone/>
              <a:defRPr sz="6100">
                <a:solidFill>
                  <a:schemeClr val="accent4"/>
                </a:solidFill>
              </a:defRPr>
            </a:lvl6pPr>
            <a:lvl7pPr lvl="6" algn="ctr">
              <a:spcBef>
                <a:spcPts val="0"/>
              </a:spcBef>
              <a:spcAft>
                <a:spcPts val="0"/>
              </a:spcAft>
              <a:buClr>
                <a:schemeClr val="accent4"/>
              </a:buClr>
              <a:buSzPts val="6100"/>
              <a:buNone/>
              <a:defRPr sz="6100">
                <a:solidFill>
                  <a:schemeClr val="accent4"/>
                </a:solidFill>
              </a:defRPr>
            </a:lvl7pPr>
            <a:lvl8pPr lvl="7" algn="ctr">
              <a:spcBef>
                <a:spcPts val="0"/>
              </a:spcBef>
              <a:spcAft>
                <a:spcPts val="0"/>
              </a:spcAft>
              <a:buClr>
                <a:schemeClr val="accent4"/>
              </a:buClr>
              <a:buSzPts val="6100"/>
              <a:buNone/>
              <a:defRPr sz="6100">
                <a:solidFill>
                  <a:schemeClr val="accent4"/>
                </a:solidFill>
              </a:defRPr>
            </a:lvl8pPr>
            <a:lvl9pPr lvl="8" algn="ctr">
              <a:spcBef>
                <a:spcPts val="0"/>
              </a:spcBef>
              <a:spcAft>
                <a:spcPts val="0"/>
              </a:spcAft>
              <a:buClr>
                <a:schemeClr val="accent4"/>
              </a:buClr>
              <a:buSzPts val="6100"/>
              <a:buNone/>
              <a:defRPr sz="6100">
                <a:solidFill>
                  <a:schemeClr val="accent4"/>
                </a:solidFill>
              </a:defRPr>
            </a:lvl9pPr>
          </a:lstStyle>
          <a:p/>
        </p:txBody>
      </p:sp>
      <p:sp>
        <p:nvSpPr>
          <p:cNvPr id="11" name="Google Shape;11;p2"/>
          <p:cNvSpPr txBox="1"/>
          <p:nvPr>
            <p:ph idx="1" type="subTitle"/>
          </p:nvPr>
        </p:nvSpPr>
        <p:spPr>
          <a:xfrm>
            <a:off x="2617200" y="3984748"/>
            <a:ext cx="3909600" cy="48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1"/>
              </a:buClr>
              <a:buSzPts val="1800"/>
              <a:buNone/>
              <a:defRPr>
                <a:solidFill>
                  <a:schemeClr val="accent1"/>
                </a:solidFill>
              </a:defRPr>
            </a:lvl1pPr>
            <a:lvl2pPr lvl="1" algn="ctr">
              <a:lnSpc>
                <a:spcPct val="100000"/>
              </a:lnSpc>
              <a:spcBef>
                <a:spcPts val="0"/>
              </a:spcBef>
              <a:spcAft>
                <a:spcPts val="0"/>
              </a:spcAft>
              <a:buClr>
                <a:schemeClr val="accent1"/>
              </a:buClr>
              <a:buSzPts val="2800"/>
              <a:buNone/>
              <a:defRPr sz="2800">
                <a:solidFill>
                  <a:schemeClr val="accent1"/>
                </a:solidFill>
              </a:defRPr>
            </a:lvl2pPr>
            <a:lvl3pPr lvl="2" algn="ctr">
              <a:lnSpc>
                <a:spcPct val="100000"/>
              </a:lnSpc>
              <a:spcBef>
                <a:spcPts val="0"/>
              </a:spcBef>
              <a:spcAft>
                <a:spcPts val="0"/>
              </a:spcAft>
              <a:buClr>
                <a:schemeClr val="accent1"/>
              </a:buClr>
              <a:buSzPts val="2800"/>
              <a:buNone/>
              <a:defRPr sz="2800">
                <a:solidFill>
                  <a:schemeClr val="accent1"/>
                </a:solidFill>
              </a:defRPr>
            </a:lvl3pPr>
            <a:lvl4pPr lvl="3" algn="ctr">
              <a:lnSpc>
                <a:spcPct val="100000"/>
              </a:lnSpc>
              <a:spcBef>
                <a:spcPts val="0"/>
              </a:spcBef>
              <a:spcAft>
                <a:spcPts val="0"/>
              </a:spcAft>
              <a:buClr>
                <a:schemeClr val="accent1"/>
              </a:buClr>
              <a:buSzPts val="2800"/>
              <a:buNone/>
              <a:defRPr sz="2800">
                <a:solidFill>
                  <a:schemeClr val="accent1"/>
                </a:solidFill>
              </a:defRPr>
            </a:lvl4pPr>
            <a:lvl5pPr lvl="4" algn="ctr">
              <a:lnSpc>
                <a:spcPct val="100000"/>
              </a:lnSpc>
              <a:spcBef>
                <a:spcPts val="0"/>
              </a:spcBef>
              <a:spcAft>
                <a:spcPts val="0"/>
              </a:spcAft>
              <a:buClr>
                <a:schemeClr val="accent1"/>
              </a:buClr>
              <a:buSzPts val="2800"/>
              <a:buNone/>
              <a:defRPr sz="2800">
                <a:solidFill>
                  <a:schemeClr val="accent1"/>
                </a:solidFill>
              </a:defRPr>
            </a:lvl5pPr>
            <a:lvl6pPr lvl="5" algn="ctr">
              <a:lnSpc>
                <a:spcPct val="100000"/>
              </a:lnSpc>
              <a:spcBef>
                <a:spcPts val="0"/>
              </a:spcBef>
              <a:spcAft>
                <a:spcPts val="0"/>
              </a:spcAft>
              <a:buClr>
                <a:schemeClr val="accent1"/>
              </a:buClr>
              <a:buSzPts val="2800"/>
              <a:buNone/>
              <a:defRPr sz="2800">
                <a:solidFill>
                  <a:schemeClr val="accent1"/>
                </a:solidFill>
              </a:defRPr>
            </a:lvl6pPr>
            <a:lvl7pPr lvl="6" algn="ctr">
              <a:lnSpc>
                <a:spcPct val="100000"/>
              </a:lnSpc>
              <a:spcBef>
                <a:spcPts val="0"/>
              </a:spcBef>
              <a:spcAft>
                <a:spcPts val="0"/>
              </a:spcAft>
              <a:buClr>
                <a:schemeClr val="accent1"/>
              </a:buClr>
              <a:buSzPts val="2800"/>
              <a:buNone/>
              <a:defRPr sz="2800">
                <a:solidFill>
                  <a:schemeClr val="accent1"/>
                </a:solidFill>
              </a:defRPr>
            </a:lvl7pPr>
            <a:lvl8pPr lvl="7" algn="ctr">
              <a:lnSpc>
                <a:spcPct val="100000"/>
              </a:lnSpc>
              <a:spcBef>
                <a:spcPts val="0"/>
              </a:spcBef>
              <a:spcAft>
                <a:spcPts val="0"/>
              </a:spcAft>
              <a:buClr>
                <a:schemeClr val="accent1"/>
              </a:buClr>
              <a:buSzPts val="2800"/>
              <a:buNone/>
              <a:defRPr sz="2800">
                <a:solidFill>
                  <a:schemeClr val="accent1"/>
                </a:solidFill>
              </a:defRPr>
            </a:lvl8pPr>
            <a:lvl9pPr lvl="8" algn="ctr">
              <a:lnSpc>
                <a:spcPct val="100000"/>
              </a:lnSpc>
              <a:spcBef>
                <a:spcPts val="0"/>
              </a:spcBef>
              <a:spcAft>
                <a:spcPts val="0"/>
              </a:spcAft>
              <a:buClr>
                <a:schemeClr val="accent1"/>
              </a:buClr>
              <a:buSzPts val="2800"/>
              <a:buNone/>
              <a:defRPr sz="2800">
                <a:solidFill>
                  <a:schemeClr val="accent1"/>
                </a:solidFill>
              </a:defRPr>
            </a:lvl9pPr>
          </a:lstStyle>
          <a:p/>
        </p:txBody>
      </p:sp>
      <p:sp>
        <p:nvSpPr>
          <p:cNvPr id="12" name="Google Shape;12;p2"/>
          <p:cNvSpPr/>
          <p:nvPr/>
        </p:nvSpPr>
        <p:spPr>
          <a:xfrm>
            <a:off x="7465898" y="4589257"/>
            <a:ext cx="1106025" cy="555289"/>
          </a:xfrm>
          <a:custGeom>
            <a:rect b="b" l="l" r="r" t="t"/>
            <a:pathLst>
              <a:path extrusionOk="0" h="16100" w="32068">
                <a:moveTo>
                  <a:pt x="16006" y="1"/>
                </a:moveTo>
                <a:cubicBezTo>
                  <a:pt x="11766" y="1"/>
                  <a:pt x="7772" y="1642"/>
                  <a:pt x="4753" y="4626"/>
                </a:cubicBezTo>
                <a:cubicBezTo>
                  <a:pt x="1712" y="7633"/>
                  <a:pt x="24" y="11643"/>
                  <a:pt x="1" y="15919"/>
                </a:cubicBezTo>
                <a:lnTo>
                  <a:pt x="597" y="15923"/>
                </a:lnTo>
                <a:cubicBezTo>
                  <a:pt x="620" y="11806"/>
                  <a:pt x="2245" y="7945"/>
                  <a:pt x="5172" y="5050"/>
                </a:cubicBezTo>
                <a:cubicBezTo>
                  <a:pt x="8079" y="2176"/>
                  <a:pt x="11923" y="598"/>
                  <a:pt x="16006" y="598"/>
                </a:cubicBezTo>
                <a:lnTo>
                  <a:pt x="16096" y="598"/>
                </a:lnTo>
                <a:cubicBezTo>
                  <a:pt x="24594" y="645"/>
                  <a:pt x="31468" y="7597"/>
                  <a:pt x="31421" y="16096"/>
                </a:cubicBezTo>
                <a:lnTo>
                  <a:pt x="32018" y="16099"/>
                </a:lnTo>
                <a:cubicBezTo>
                  <a:pt x="32067" y="7274"/>
                  <a:pt x="24926" y="50"/>
                  <a:pt x="16099"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614620" y="4737944"/>
            <a:ext cx="808066" cy="405706"/>
          </a:xfrm>
          <a:custGeom>
            <a:rect b="b" l="l" r="r" t="t"/>
            <a:pathLst>
              <a:path extrusionOk="0" h="11763" w="23429">
                <a:moveTo>
                  <a:pt x="11695" y="0"/>
                </a:moveTo>
                <a:cubicBezTo>
                  <a:pt x="5266" y="0"/>
                  <a:pt x="37" y="5194"/>
                  <a:pt x="1" y="11630"/>
                </a:cubicBezTo>
                <a:lnTo>
                  <a:pt x="23392" y="11762"/>
                </a:lnTo>
                <a:cubicBezTo>
                  <a:pt x="23429" y="5303"/>
                  <a:pt x="18222" y="37"/>
                  <a:pt x="11762" y="1"/>
                </a:cubicBezTo>
                <a:cubicBezTo>
                  <a:pt x="11740" y="0"/>
                  <a:pt x="11718" y="0"/>
                  <a:pt x="11695" y="0"/>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190007" y="410538"/>
            <a:ext cx="885220" cy="231773"/>
          </a:xfrm>
          <a:custGeom>
            <a:rect b="b" l="l" r="r" t="t"/>
            <a:pathLst>
              <a:path extrusionOk="0" h="6720" w="25666">
                <a:moveTo>
                  <a:pt x="8704" y="1"/>
                </a:moveTo>
                <a:lnTo>
                  <a:pt x="4580" y="4874"/>
                </a:lnTo>
                <a:lnTo>
                  <a:pt x="911" y="538"/>
                </a:lnTo>
                <a:lnTo>
                  <a:pt x="0" y="1309"/>
                </a:lnTo>
                <a:lnTo>
                  <a:pt x="4580" y="6720"/>
                </a:lnTo>
                <a:lnTo>
                  <a:pt x="8705" y="1846"/>
                </a:lnTo>
                <a:lnTo>
                  <a:pt x="12831" y="6720"/>
                </a:lnTo>
                <a:lnTo>
                  <a:pt x="16955" y="1846"/>
                </a:lnTo>
                <a:lnTo>
                  <a:pt x="21083" y="6720"/>
                </a:lnTo>
                <a:lnTo>
                  <a:pt x="25665" y="1309"/>
                </a:lnTo>
                <a:lnTo>
                  <a:pt x="24756" y="538"/>
                </a:lnTo>
                <a:lnTo>
                  <a:pt x="21083" y="4874"/>
                </a:lnTo>
                <a:lnTo>
                  <a:pt x="16955" y="1"/>
                </a:lnTo>
                <a:lnTo>
                  <a:pt x="12830" y="4874"/>
                </a:lnTo>
                <a:lnTo>
                  <a:pt x="8704"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190007" y="184247"/>
            <a:ext cx="885220" cy="231773"/>
          </a:xfrm>
          <a:custGeom>
            <a:rect b="b" l="l" r="r" t="t"/>
            <a:pathLst>
              <a:path extrusionOk="0" h="6720" w="25666">
                <a:moveTo>
                  <a:pt x="8704" y="0"/>
                </a:moveTo>
                <a:lnTo>
                  <a:pt x="4580" y="4873"/>
                </a:lnTo>
                <a:lnTo>
                  <a:pt x="911" y="537"/>
                </a:lnTo>
                <a:lnTo>
                  <a:pt x="0" y="1309"/>
                </a:lnTo>
                <a:lnTo>
                  <a:pt x="4580" y="6719"/>
                </a:lnTo>
                <a:lnTo>
                  <a:pt x="8705" y="1847"/>
                </a:lnTo>
                <a:lnTo>
                  <a:pt x="12831" y="6719"/>
                </a:lnTo>
                <a:lnTo>
                  <a:pt x="16955" y="1847"/>
                </a:lnTo>
                <a:lnTo>
                  <a:pt x="21083" y="6719"/>
                </a:lnTo>
                <a:lnTo>
                  <a:pt x="25665" y="1309"/>
                </a:lnTo>
                <a:lnTo>
                  <a:pt x="24756" y="537"/>
                </a:lnTo>
                <a:lnTo>
                  <a:pt x="21083" y="4873"/>
                </a:lnTo>
                <a:lnTo>
                  <a:pt x="16955" y="0"/>
                </a:lnTo>
                <a:lnTo>
                  <a:pt x="12830" y="4873"/>
                </a:lnTo>
                <a:lnTo>
                  <a:pt x="8704"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8535309" y="1618525"/>
            <a:ext cx="953304" cy="1906435"/>
          </a:xfrm>
          <a:custGeom>
            <a:rect b="b" l="l" r="r" t="t"/>
            <a:pathLst>
              <a:path extrusionOk="0" h="55275" w="27640">
                <a:moveTo>
                  <a:pt x="27639" y="0"/>
                </a:moveTo>
                <a:cubicBezTo>
                  <a:pt x="12375" y="0"/>
                  <a:pt x="1" y="12375"/>
                  <a:pt x="1" y="27637"/>
                </a:cubicBezTo>
                <a:cubicBezTo>
                  <a:pt x="1" y="42900"/>
                  <a:pt x="12374" y="55275"/>
                  <a:pt x="27639" y="55275"/>
                </a:cubicBezTo>
                <a:lnTo>
                  <a:pt x="27639" y="0"/>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8420594" y="1503741"/>
            <a:ext cx="1068017" cy="1068017"/>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8405142" y="2571733"/>
            <a:ext cx="1083469" cy="10834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8420594" y="1503741"/>
            <a:ext cx="1068017" cy="1068017"/>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405142" y="2571733"/>
            <a:ext cx="1083469" cy="10834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322469" y="1405617"/>
            <a:ext cx="1166141" cy="1166141"/>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306983" y="2571733"/>
            <a:ext cx="1181627" cy="1181593"/>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8322469" y="1405617"/>
            <a:ext cx="1166141" cy="1166141"/>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8306983" y="2571733"/>
            <a:ext cx="1181627" cy="1181593"/>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224655" y="1307837"/>
            <a:ext cx="1263955" cy="1263921"/>
          </a:xfrm>
          <a:custGeom>
            <a:rect b="b" l="l" r="r" t="t"/>
            <a:pathLst>
              <a:path extrusionOk="0" h="36646" w="36647">
                <a:moveTo>
                  <a:pt x="36646" y="0"/>
                </a:moveTo>
                <a:cubicBezTo>
                  <a:pt x="16439" y="0"/>
                  <a:pt x="1" y="16439"/>
                  <a:pt x="1" y="36645"/>
                </a:cubicBezTo>
                <a:lnTo>
                  <a:pt x="300" y="36645"/>
                </a:lnTo>
                <a:cubicBezTo>
                  <a:pt x="300" y="16604"/>
                  <a:pt x="16605" y="299"/>
                  <a:pt x="36646" y="299"/>
                </a:cubicBezTo>
                <a:lnTo>
                  <a:pt x="36646"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209238" y="2571733"/>
            <a:ext cx="1279372" cy="1279338"/>
          </a:xfrm>
          <a:custGeom>
            <a:rect b="b" l="l" r="r" t="t"/>
            <a:pathLst>
              <a:path extrusionOk="0" h="37093" w="37094">
                <a:moveTo>
                  <a:pt x="1" y="0"/>
                </a:moveTo>
                <a:cubicBezTo>
                  <a:pt x="1" y="20452"/>
                  <a:pt x="16641" y="37092"/>
                  <a:pt x="37093" y="37092"/>
                </a:cubicBezTo>
                <a:lnTo>
                  <a:pt x="37093" y="35898"/>
                </a:lnTo>
                <a:cubicBezTo>
                  <a:pt x="17298" y="35898"/>
                  <a:pt x="1194" y="19794"/>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118701" y="1201883"/>
            <a:ext cx="1369908" cy="1369874"/>
          </a:xfrm>
          <a:custGeom>
            <a:rect b="b" l="l" r="r" t="t"/>
            <a:pathLst>
              <a:path extrusionOk="0" h="39718" w="39719">
                <a:moveTo>
                  <a:pt x="39718" y="0"/>
                </a:moveTo>
                <a:cubicBezTo>
                  <a:pt x="17818" y="0"/>
                  <a:pt x="0" y="17817"/>
                  <a:pt x="0" y="39717"/>
                </a:cubicBezTo>
                <a:lnTo>
                  <a:pt x="299" y="39717"/>
                </a:lnTo>
                <a:cubicBezTo>
                  <a:pt x="299" y="17982"/>
                  <a:pt x="17982" y="298"/>
                  <a:pt x="39718" y="298"/>
                </a:cubicBezTo>
                <a:lnTo>
                  <a:pt x="39718"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103249" y="2571733"/>
            <a:ext cx="1385360" cy="1385325"/>
          </a:xfrm>
          <a:custGeom>
            <a:rect b="b" l="l" r="r" t="t"/>
            <a:pathLst>
              <a:path extrusionOk="0" h="40166" w="40167">
                <a:moveTo>
                  <a:pt x="1" y="0"/>
                </a:moveTo>
                <a:cubicBezTo>
                  <a:pt x="1" y="22146"/>
                  <a:pt x="18019" y="40165"/>
                  <a:pt x="40166" y="40165"/>
                </a:cubicBezTo>
                <a:lnTo>
                  <a:pt x="40166" y="38971"/>
                </a:lnTo>
                <a:cubicBezTo>
                  <a:pt x="18677" y="38971"/>
                  <a:pt x="1194" y="21488"/>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7728158" y="91261"/>
            <a:ext cx="1373323" cy="335312"/>
          </a:xfrm>
          <a:custGeom>
            <a:rect b="b" l="l" r="r" t="t"/>
            <a:pathLst>
              <a:path extrusionOk="0" h="9722" w="39818">
                <a:moveTo>
                  <a:pt x="39222" y="598"/>
                </a:moveTo>
                <a:lnTo>
                  <a:pt x="39222" y="9124"/>
                </a:lnTo>
                <a:lnTo>
                  <a:pt x="598" y="9124"/>
                </a:lnTo>
                <a:lnTo>
                  <a:pt x="598" y="598"/>
                </a:lnTo>
                <a:close/>
                <a:moveTo>
                  <a:pt x="1" y="1"/>
                </a:moveTo>
                <a:lnTo>
                  <a:pt x="1" y="9721"/>
                </a:lnTo>
                <a:lnTo>
                  <a:pt x="39818" y="9721"/>
                </a:lnTo>
                <a:lnTo>
                  <a:pt x="39818"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7831042" y="0"/>
            <a:ext cx="1352767" cy="314721"/>
          </a:xfrm>
          <a:custGeom>
            <a:rect b="b" l="l" r="r" t="t"/>
            <a:pathLst>
              <a:path extrusionOk="0" h="9125" w="39222">
                <a:moveTo>
                  <a:pt x="0" y="1"/>
                </a:moveTo>
                <a:lnTo>
                  <a:pt x="0" y="9124"/>
                </a:lnTo>
                <a:lnTo>
                  <a:pt x="39221" y="9124"/>
                </a:lnTo>
                <a:lnTo>
                  <a:pt x="39221"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 name="Google Shape;31;p2"/>
          <p:cNvGrpSpPr/>
          <p:nvPr/>
        </p:nvGrpSpPr>
        <p:grpSpPr>
          <a:xfrm rot="-5400000">
            <a:off x="400282" y="4144995"/>
            <a:ext cx="686697" cy="1347673"/>
            <a:chOff x="200457" y="1184982"/>
            <a:chExt cx="686697" cy="1347673"/>
          </a:xfrm>
        </p:grpSpPr>
        <p:sp>
          <p:nvSpPr>
            <p:cNvPr id="32" name="Google Shape;32;p2"/>
            <p:cNvSpPr/>
            <p:nvPr/>
          </p:nvSpPr>
          <p:spPr>
            <a:xfrm>
              <a:off x="200457" y="1335946"/>
              <a:ext cx="30903" cy="30696"/>
            </a:xfrm>
            <a:custGeom>
              <a:rect b="b" l="l" r="r" t="t"/>
              <a:pathLst>
                <a:path extrusionOk="0" h="890" w="896">
                  <a:moveTo>
                    <a:pt x="448" y="1"/>
                  </a:moveTo>
                  <a:cubicBezTo>
                    <a:pt x="332" y="1"/>
                    <a:pt x="215" y="43"/>
                    <a:pt x="132" y="126"/>
                  </a:cubicBezTo>
                  <a:cubicBezTo>
                    <a:pt x="47" y="210"/>
                    <a:pt x="1" y="323"/>
                    <a:pt x="1" y="442"/>
                  </a:cubicBezTo>
                  <a:cubicBezTo>
                    <a:pt x="2" y="561"/>
                    <a:pt x="48" y="675"/>
                    <a:pt x="132" y="758"/>
                  </a:cubicBezTo>
                  <a:cubicBezTo>
                    <a:pt x="216" y="842"/>
                    <a:pt x="329" y="889"/>
                    <a:pt x="448" y="890"/>
                  </a:cubicBezTo>
                  <a:cubicBezTo>
                    <a:pt x="567" y="890"/>
                    <a:pt x="680" y="842"/>
                    <a:pt x="764" y="758"/>
                  </a:cubicBezTo>
                  <a:cubicBezTo>
                    <a:pt x="848" y="675"/>
                    <a:pt x="895" y="560"/>
                    <a:pt x="896" y="442"/>
                  </a:cubicBezTo>
                  <a:cubicBezTo>
                    <a:pt x="896" y="323"/>
                    <a:pt x="849" y="210"/>
                    <a:pt x="764" y="126"/>
                  </a:cubicBezTo>
                  <a:cubicBezTo>
                    <a:pt x="681" y="43"/>
                    <a:pt x="565" y="1"/>
                    <a:pt x="448"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311930" y="1348328"/>
              <a:ext cx="427055" cy="1020559"/>
            </a:xfrm>
            <a:custGeom>
              <a:rect b="b" l="l" r="r" t="t"/>
              <a:pathLst>
                <a:path extrusionOk="0" h="29590" w="12382">
                  <a:moveTo>
                    <a:pt x="490" y="1"/>
                  </a:moveTo>
                  <a:cubicBezTo>
                    <a:pt x="287" y="1"/>
                    <a:pt x="103" y="141"/>
                    <a:pt x="55" y="348"/>
                  </a:cubicBezTo>
                  <a:cubicBezTo>
                    <a:pt x="0" y="590"/>
                    <a:pt x="151" y="829"/>
                    <a:pt x="392" y="883"/>
                  </a:cubicBezTo>
                  <a:cubicBezTo>
                    <a:pt x="422" y="890"/>
                    <a:pt x="452" y="895"/>
                    <a:pt x="483" y="895"/>
                  </a:cubicBezTo>
                  <a:cubicBezTo>
                    <a:pt x="487" y="895"/>
                    <a:pt x="491" y="895"/>
                    <a:pt x="494" y="894"/>
                  </a:cubicBezTo>
                  <a:cubicBezTo>
                    <a:pt x="703" y="894"/>
                    <a:pt x="883" y="749"/>
                    <a:pt x="926" y="546"/>
                  </a:cubicBezTo>
                  <a:cubicBezTo>
                    <a:pt x="981" y="305"/>
                    <a:pt x="831" y="65"/>
                    <a:pt x="589" y="12"/>
                  </a:cubicBezTo>
                  <a:cubicBezTo>
                    <a:pt x="556" y="5"/>
                    <a:pt x="523" y="1"/>
                    <a:pt x="490" y="1"/>
                  </a:cubicBezTo>
                  <a:close/>
                  <a:moveTo>
                    <a:pt x="3601" y="1088"/>
                  </a:moveTo>
                  <a:cubicBezTo>
                    <a:pt x="3435" y="1088"/>
                    <a:pt x="3275" y="1182"/>
                    <a:pt x="3199" y="1342"/>
                  </a:cubicBezTo>
                  <a:cubicBezTo>
                    <a:pt x="3091" y="1564"/>
                    <a:pt x="3185" y="1832"/>
                    <a:pt x="3407" y="1939"/>
                  </a:cubicBezTo>
                  <a:cubicBezTo>
                    <a:pt x="3469" y="1968"/>
                    <a:pt x="3534" y="1983"/>
                    <a:pt x="3602" y="1983"/>
                  </a:cubicBezTo>
                  <a:cubicBezTo>
                    <a:pt x="3603" y="1983"/>
                    <a:pt x="3604" y="1983"/>
                    <a:pt x="3605" y="1983"/>
                  </a:cubicBezTo>
                  <a:cubicBezTo>
                    <a:pt x="3775" y="1983"/>
                    <a:pt x="3931" y="1883"/>
                    <a:pt x="4004" y="1729"/>
                  </a:cubicBezTo>
                  <a:cubicBezTo>
                    <a:pt x="4112" y="1507"/>
                    <a:pt x="4019" y="1240"/>
                    <a:pt x="3796" y="1133"/>
                  </a:cubicBezTo>
                  <a:cubicBezTo>
                    <a:pt x="3733" y="1103"/>
                    <a:pt x="3666" y="1088"/>
                    <a:pt x="3601" y="1088"/>
                  </a:cubicBezTo>
                  <a:close/>
                  <a:moveTo>
                    <a:pt x="6390" y="2843"/>
                  </a:moveTo>
                  <a:cubicBezTo>
                    <a:pt x="6259" y="2843"/>
                    <a:pt x="6129" y="2901"/>
                    <a:pt x="6041" y="3013"/>
                  </a:cubicBezTo>
                  <a:cubicBezTo>
                    <a:pt x="5888" y="3204"/>
                    <a:pt x="5919" y="3485"/>
                    <a:pt x="6110" y="3639"/>
                  </a:cubicBezTo>
                  <a:cubicBezTo>
                    <a:pt x="6190" y="3702"/>
                    <a:pt x="6289" y="3736"/>
                    <a:pt x="6391" y="3737"/>
                  </a:cubicBezTo>
                  <a:cubicBezTo>
                    <a:pt x="6527" y="3737"/>
                    <a:pt x="6655" y="3676"/>
                    <a:pt x="6740" y="3570"/>
                  </a:cubicBezTo>
                  <a:cubicBezTo>
                    <a:pt x="6894" y="3377"/>
                    <a:pt x="6863" y="3095"/>
                    <a:pt x="6671" y="2941"/>
                  </a:cubicBezTo>
                  <a:lnTo>
                    <a:pt x="6667" y="2941"/>
                  </a:lnTo>
                  <a:cubicBezTo>
                    <a:pt x="6586" y="2875"/>
                    <a:pt x="6487" y="2843"/>
                    <a:pt x="6390" y="2843"/>
                  </a:cubicBezTo>
                  <a:close/>
                  <a:moveTo>
                    <a:pt x="8719" y="5171"/>
                  </a:moveTo>
                  <a:cubicBezTo>
                    <a:pt x="8621" y="5171"/>
                    <a:pt x="8522" y="5203"/>
                    <a:pt x="8440" y="5270"/>
                  </a:cubicBezTo>
                  <a:cubicBezTo>
                    <a:pt x="8247" y="5424"/>
                    <a:pt x="8217" y="5705"/>
                    <a:pt x="8371" y="5896"/>
                  </a:cubicBezTo>
                  <a:cubicBezTo>
                    <a:pt x="8454" y="6003"/>
                    <a:pt x="8581" y="6066"/>
                    <a:pt x="8716" y="6066"/>
                  </a:cubicBezTo>
                  <a:cubicBezTo>
                    <a:pt x="8717" y="6066"/>
                    <a:pt x="8718" y="6066"/>
                    <a:pt x="8720" y="6066"/>
                  </a:cubicBezTo>
                  <a:cubicBezTo>
                    <a:pt x="8822" y="6066"/>
                    <a:pt x="8920" y="6031"/>
                    <a:pt x="9001" y="5968"/>
                  </a:cubicBezTo>
                  <a:cubicBezTo>
                    <a:pt x="9192" y="5812"/>
                    <a:pt x="9223" y="5532"/>
                    <a:pt x="9068" y="5339"/>
                  </a:cubicBezTo>
                  <a:cubicBezTo>
                    <a:pt x="8981" y="5228"/>
                    <a:pt x="8850" y="5171"/>
                    <a:pt x="8719" y="5171"/>
                  </a:cubicBezTo>
                  <a:close/>
                  <a:moveTo>
                    <a:pt x="10475" y="7958"/>
                  </a:moveTo>
                  <a:cubicBezTo>
                    <a:pt x="10409" y="7958"/>
                    <a:pt x="10342" y="7972"/>
                    <a:pt x="10279" y="8003"/>
                  </a:cubicBezTo>
                  <a:cubicBezTo>
                    <a:pt x="10057" y="8110"/>
                    <a:pt x="9966" y="8378"/>
                    <a:pt x="10073" y="8599"/>
                  </a:cubicBezTo>
                  <a:cubicBezTo>
                    <a:pt x="10146" y="8754"/>
                    <a:pt x="10302" y="8853"/>
                    <a:pt x="10473" y="8853"/>
                  </a:cubicBezTo>
                  <a:cubicBezTo>
                    <a:pt x="10474" y="8853"/>
                    <a:pt x="10475" y="8853"/>
                    <a:pt x="10476" y="8853"/>
                  </a:cubicBezTo>
                  <a:cubicBezTo>
                    <a:pt x="10543" y="8853"/>
                    <a:pt x="10610" y="8837"/>
                    <a:pt x="10670" y="8808"/>
                  </a:cubicBezTo>
                  <a:cubicBezTo>
                    <a:pt x="10892" y="8700"/>
                    <a:pt x="10985" y="8433"/>
                    <a:pt x="10880" y="8211"/>
                  </a:cubicBezTo>
                  <a:cubicBezTo>
                    <a:pt x="10802" y="8051"/>
                    <a:pt x="10641" y="7958"/>
                    <a:pt x="10475" y="7958"/>
                  </a:cubicBezTo>
                  <a:close/>
                  <a:moveTo>
                    <a:pt x="11566" y="11066"/>
                  </a:moveTo>
                  <a:cubicBezTo>
                    <a:pt x="11533" y="11066"/>
                    <a:pt x="11500" y="11070"/>
                    <a:pt x="11466" y="11077"/>
                  </a:cubicBezTo>
                  <a:cubicBezTo>
                    <a:pt x="11225" y="11130"/>
                    <a:pt x="11074" y="11370"/>
                    <a:pt x="11130" y="11611"/>
                  </a:cubicBezTo>
                  <a:cubicBezTo>
                    <a:pt x="11175" y="11814"/>
                    <a:pt x="11355" y="11959"/>
                    <a:pt x="11565" y="11959"/>
                  </a:cubicBezTo>
                  <a:cubicBezTo>
                    <a:pt x="11568" y="11960"/>
                    <a:pt x="11572" y="11960"/>
                    <a:pt x="11575" y="11960"/>
                  </a:cubicBezTo>
                  <a:cubicBezTo>
                    <a:pt x="11604" y="11960"/>
                    <a:pt x="11634" y="11955"/>
                    <a:pt x="11663" y="11948"/>
                  </a:cubicBezTo>
                  <a:cubicBezTo>
                    <a:pt x="11905" y="11895"/>
                    <a:pt x="12056" y="11655"/>
                    <a:pt x="12001" y="11414"/>
                  </a:cubicBezTo>
                  <a:cubicBezTo>
                    <a:pt x="11954" y="11207"/>
                    <a:pt x="11770" y="11066"/>
                    <a:pt x="11566" y="11066"/>
                  </a:cubicBezTo>
                  <a:close/>
                  <a:moveTo>
                    <a:pt x="11934" y="14340"/>
                  </a:moveTo>
                  <a:cubicBezTo>
                    <a:pt x="11933" y="14340"/>
                    <a:pt x="11933" y="14340"/>
                    <a:pt x="11932" y="14340"/>
                  </a:cubicBezTo>
                  <a:cubicBezTo>
                    <a:pt x="11931" y="14340"/>
                    <a:pt x="11930" y="14340"/>
                    <a:pt x="11930" y="14340"/>
                  </a:cubicBezTo>
                  <a:cubicBezTo>
                    <a:pt x="11684" y="14340"/>
                    <a:pt x="11484" y="14540"/>
                    <a:pt x="11484" y="14788"/>
                  </a:cubicBezTo>
                  <a:cubicBezTo>
                    <a:pt x="11486" y="15034"/>
                    <a:pt x="11686" y="15234"/>
                    <a:pt x="11933" y="15234"/>
                  </a:cubicBezTo>
                  <a:cubicBezTo>
                    <a:pt x="11934" y="15234"/>
                    <a:pt x="11935" y="15234"/>
                    <a:pt x="11935" y="15234"/>
                  </a:cubicBezTo>
                  <a:cubicBezTo>
                    <a:pt x="12182" y="15233"/>
                    <a:pt x="12382" y="15031"/>
                    <a:pt x="12379" y="14784"/>
                  </a:cubicBezTo>
                  <a:cubicBezTo>
                    <a:pt x="12378" y="14538"/>
                    <a:pt x="12179" y="14340"/>
                    <a:pt x="11934" y="14340"/>
                  </a:cubicBezTo>
                  <a:close/>
                  <a:moveTo>
                    <a:pt x="11570" y="17613"/>
                  </a:moveTo>
                  <a:cubicBezTo>
                    <a:pt x="11365" y="17613"/>
                    <a:pt x="11181" y="17753"/>
                    <a:pt x="11132" y="17960"/>
                  </a:cubicBezTo>
                  <a:lnTo>
                    <a:pt x="11136" y="17960"/>
                  </a:lnTo>
                  <a:cubicBezTo>
                    <a:pt x="11079" y="18202"/>
                    <a:pt x="11231" y="18442"/>
                    <a:pt x="11473" y="18494"/>
                  </a:cubicBezTo>
                  <a:cubicBezTo>
                    <a:pt x="11505" y="18503"/>
                    <a:pt x="11538" y="18506"/>
                    <a:pt x="11571" y="18506"/>
                  </a:cubicBezTo>
                  <a:cubicBezTo>
                    <a:pt x="11780" y="18505"/>
                    <a:pt x="11960" y="18361"/>
                    <a:pt x="12007" y="18157"/>
                  </a:cubicBezTo>
                  <a:cubicBezTo>
                    <a:pt x="12061" y="17916"/>
                    <a:pt x="11910" y="17677"/>
                    <a:pt x="11669" y="17624"/>
                  </a:cubicBezTo>
                  <a:cubicBezTo>
                    <a:pt x="11636" y="17616"/>
                    <a:pt x="11603" y="17613"/>
                    <a:pt x="11570" y="17613"/>
                  </a:cubicBezTo>
                  <a:close/>
                  <a:moveTo>
                    <a:pt x="10486" y="20723"/>
                  </a:moveTo>
                  <a:cubicBezTo>
                    <a:pt x="10320" y="20723"/>
                    <a:pt x="10160" y="20816"/>
                    <a:pt x="10083" y="20976"/>
                  </a:cubicBezTo>
                  <a:cubicBezTo>
                    <a:pt x="9975" y="21199"/>
                    <a:pt x="10069" y="21466"/>
                    <a:pt x="10292" y="21572"/>
                  </a:cubicBezTo>
                  <a:cubicBezTo>
                    <a:pt x="10352" y="21602"/>
                    <a:pt x="10419" y="21617"/>
                    <a:pt x="10485" y="21617"/>
                  </a:cubicBezTo>
                  <a:cubicBezTo>
                    <a:pt x="10486" y="21617"/>
                    <a:pt x="10487" y="21617"/>
                    <a:pt x="10488" y="21617"/>
                  </a:cubicBezTo>
                  <a:cubicBezTo>
                    <a:pt x="10659" y="21617"/>
                    <a:pt x="10814" y="21518"/>
                    <a:pt x="10888" y="21364"/>
                  </a:cubicBezTo>
                  <a:cubicBezTo>
                    <a:pt x="10995" y="21141"/>
                    <a:pt x="10902" y="20874"/>
                    <a:pt x="10679" y="20767"/>
                  </a:cubicBezTo>
                  <a:cubicBezTo>
                    <a:pt x="10617" y="20737"/>
                    <a:pt x="10551" y="20723"/>
                    <a:pt x="10486" y="20723"/>
                  </a:cubicBezTo>
                  <a:close/>
                  <a:moveTo>
                    <a:pt x="8734" y="23512"/>
                  </a:moveTo>
                  <a:cubicBezTo>
                    <a:pt x="8602" y="23512"/>
                    <a:pt x="8472" y="23570"/>
                    <a:pt x="8383" y="23682"/>
                  </a:cubicBezTo>
                  <a:cubicBezTo>
                    <a:pt x="8229" y="23875"/>
                    <a:pt x="8262" y="24156"/>
                    <a:pt x="8455" y="24310"/>
                  </a:cubicBezTo>
                  <a:cubicBezTo>
                    <a:pt x="8534" y="24374"/>
                    <a:pt x="8632" y="24409"/>
                    <a:pt x="8734" y="24409"/>
                  </a:cubicBezTo>
                  <a:cubicBezTo>
                    <a:pt x="8870" y="24408"/>
                    <a:pt x="8999" y="24345"/>
                    <a:pt x="9083" y="24239"/>
                  </a:cubicBezTo>
                  <a:cubicBezTo>
                    <a:pt x="9238" y="24045"/>
                    <a:pt x="9207" y="23763"/>
                    <a:pt x="9012" y="23609"/>
                  </a:cubicBezTo>
                  <a:cubicBezTo>
                    <a:pt x="8929" y="23544"/>
                    <a:pt x="8831" y="23512"/>
                    <a:pt x="8734" y="23512"/>
                  </a:cubicBezTo>
                  <a:close/>
                  <a:moveTo>
                    <a:pt x="6406" y="25846"/>
                  </a:moveTo>
                  <a:cubicBezTo>
                    <a:pt x="6309" y="25846"/>
                    <a:pt x="6211" y="25877"/>
                    <a:pt x="6128" y="25942"/>
                  </a:cubicBezTo>
                  <a:cubicBezTo>
                    <a:pt x="5934" y="26096"/>
                    <a:pt x="5904" y="26378"/>
                    <a:pt x="6059" y="26571"/>
                  </a:cubicBezTo>
                  <a:cubicBezTo>
                    <a:pt x="6143" y="26676"/>
                    <a:pt x="6270" y="26739"/>
                    <a:pt x="6404" y="26739"/>
                  </a:cubicBezTo>
                  <a:cubicBezTo>
                    <a:pt x="6405" y="26739"/>
                    <a:pt x="6407" y="26739"/>
                    <a:pt x="6408" y="26739"/>
                  </a:cubicBezTo>
                  <a:cubicBezTo>
                    <a:pt x="6409" y="26739"/>
                    <a:pt x="6411" y="26739"/>
                    <a:pt x="6413" y="26739"/>
                  </a:cubicBezTo>
                  <a:cubicBezTo>
                    <a:pt x="6512" y="26739"/>
                    <a:pt x="6607" y="26705"/>
                    <a:pt x="6685" y="26643"/>
                  </a:cubicBezTo>
                  <a:cubicBezTo>
                    <a:pt x="6879" y="26488"/>
                    <a:pt x="6913" y="26205"/>
                    <a:pt x="6757" y="26014"/>
                  </a:cubicBezTo>
                  <a:cubicBezTo>
                    <a:pt x="6668" y="25903"/>
                    <a:pt x="6538" y="25846"/>
                    <a:pt x="6406" y="25846"/>
                  </a:cubicBezTo>
                  <a:close/>
                  <a:moveTo>
                    <a:pt x="3625" y="27603"/>
                  </a:moveTo>
                  <a:cubicBezTo>
                    <a:pt x="3559" y="27603"/>
                    <a:pt x="3493" y="27618"/>
                    <a:pt x="3430" y="27648"/>
                  </a:cubicBezTo>
                  <a:cubicBezTo>
                    <a:pt x="3207" y="27755"/>
                    <a:pt x="3113" y="28022"/>
                    <a:pt x="3221" y="28244"/>
                  </a:cubicBezTo>
                  <a:cubicBezTo>
                    <a:pt x="3294" y="28399"/>
                    <a:pt x="3452" y="28498"/>
                    <a:pt x="3624" y="28498"/>
                  </a:cubicBezTo>
                  <a:cubicBezTo>
                    <a:pt x="3692" y="28498"/>
                    <a:pt x="3759" y="28482"/>
                    <a:pt x="3821" y="28453"/>
                  </a:cubicBezTo>
                  <a:cubicBezTo>
                    <a:pt x="4042" y="28344"/>
                    <a:pt x="4133" y="28076"/>
                    <a:pt x="4026" y="27853"/>
                  </a:cubicBezTo>
                  <a:cubicBezTo>
                    <a:pt x="3948" y="27695"/>
                    <a:pt x="3789" y="27603"/>
                    <a:pt x="3625" y="27603"/>
                  </a:cubicBezTo>
                  <a:close/>
                  <a:moveTo>
                    <a:pt x="515" y="28695"/>
                  </a:moveTo>
                  <a:cubicBezTo>
                    <a:pt x="482" y="28695"/>
                    <a:pt x="449" y="28699"/>
                    <a:pt x="416" y="28706"/>
                  </a:cubicBezTo>
                  <a:cubicBezTo>
                    <a:pt x="175" y="28762"/>
                    <a:pt x="24" y="29002"/>
                    <a:pt x="80" y="29243"/>
                  </a:cubicBezTo>
                  <a:cubicBezTo>
                    <a:pt x="127" y="29446"/>
                    <a:pt x="307" y="29590"/>
                    <a:pt x="515" y="29590"/>
                  </a:cubicBezTo>
                  <a:cubicBezTo>
                    <a:pt x="549" y="29590"/>
                    <a:pt x="583" y="29586"/>
                    <a:pt x="617" y="29580"/>
                  </a:cubicBezTo>
                  <a:lnTo>
                    <a:pt x="617" y="29578"/>
                  </a:lnTo>
                  <a:cubicBezTo>
                    <a:pt x="857" y="29524"/>
                    <a:pt x="1008" y="29285"/>
                    <a:pt x="953" y="29044"/>
                  </a:cubicBezTo>
                  <a:cubicBezTo>
                    <a:pt x="905" y="28836"/>
                    <a:pt x="720" y="28695"/>
                    <a:pt x="515" y="28695"/>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200457" y="2350857"/>
              <a:ext cx="30903" cy="30903"/>
            </a:xfrm>
            <a:custGeom>
              <a:rect b="b" l="l" r="r" t="t"/>
              <a:pathLst>
                <a:path extrusionOk="0" h="896" w="896">
                  <a:moveTo>
                    <a:pt x="450" y="1"/>
                  </a:moveTo>
                  <a:cubicBezTo>
                    <a:pt x="421" y="1"/>
                    <a:pt x="391" y="4"/>
                    <a:pt x="362" y="9"/>
                  </a:cubicBezTo>
                  <a:cubicBezTo>
                    <a:pt x="333" y="14"/>
                    <a:pt x="306" y="22"/>
                    <a:pt x="278" y="33"/>
                  </a:cubicBezTo>
                  <a:cubicBezTo>
                    <a:pt x="251" y="46"/>
                    <a:pt x="225" y="59"/>
                    <a:pt x="200" y="75"/>
                  </a:cubicBezTo>
                  <a:cubicBezTo>
                    <a:pt x="176" y="92"/>
                    <a:pt x="154" y="111"/>
                    <a:pt x="132" y="132"/>
                  </a:cubicBezTo>
                  <a:cubicBezTo>
                    <a:pt x="111" y="152"/>
                    <a:pt x="93" y="175"/>
                    <a:pt x="79" y="200"/>
                  </a:cubicBezTo>
                  <a:cubicBezTo>
                    <a:pt x="62" y="223"/>
                    <a:pt x="47" y="248"/>
                    <a:pt x="37" y="274"/>
                  </a:cubicBezTo>
                  <a:cubicBezTo>
                    <a:pt x="25" y="302"/>
                    <a:pt x="16" y="330"/>
                    <a:pt x="10" y="358"/>
                  </a:cubicBezTo>
                  <a:cubicBezTo>
                    <a:pt x="4" y="388"/>
                    <a:pt x="1" y="418"/>
                    <a:pt x="1" y="448"/>
                  </a:cubicBezTo>
                  <a:cubicBezTo>
                    <a:pt x="2" y="567"/>
                    <a:pt x="48" y="680"/>
                    <a:pt x="132" y="764"/>
                  </a:cubicBezTo>
                  <a:cubicBezTo>
                    <a:pt x="153" y="784"/>
                    <a:pt x="176" y="802"/>
                    <a:pt x="200" y="818"/>
                  </a:cubicBezTo>
                  <a:cubicBezTo>
                    <a:pt x="224" y="835"/>
                    <a:pt x="250" y="850"/>
                    <a:pt x="278" y="859"/>
                  </a:cubicBezTo>
                  <a:cubicBezTo>
                    <a:pt x="304" y="871"/>
                    <a:pt x="333" y="880"/>
                    <a:pt x="362" y="886"/>
                  </a:cubicBezTo>
                  <a:cubicBezTo>
                    <a:pt x="390" y="892"/>
                    <a:pt x="419" y="895"/>
                    <a:pt x="448" y="895"/>
                  </a:cubicBezTo>
                  <a:cubicBezTo>
                    <a:pt x="479" y="895"/>
                    <a:pt x="508" y="892"/>
                    <a:pt x="538" y="886"/>
                  </a:cubicBezTo>
                  <a:cubicBezTo>
                    <a:pt x="566" y="880"/>
                    <a:pt x="594" y="871"/>
                    <a:pt x="622" y="859"/>
                  </a:cubicBezTo>
                  <a:cubicBezTo>
                    <a:pt x="649" y="849"/>
                    <a:pt x="675" y="835"/>
                    <a:pt x="699" y="818"/>
                  </a:cubicBezTo>
                  <a:cubicBezTo>
                    <a:pt x="722" y="802"/>
                    <a:pt x="745" y="784"/>
                    <a:pt x="764" y="764"/>
                  </a:cubicBezTo>
                  <a:cubicBezTo>
                    <a:pt x="848" y="680"/>
                    <a:pt x="895" y="567"/>
                    <a:pt x="896" y="448"/>
                  </a:cubicBezTo>
                  <a:cubicBezTo>
                    <a:pt x="896" y="418"/>
                    <a:pt x="892" y="388"/>
                    <a:pt x="887" y="358"/>
                  </a:cubicBezTo>
                  <a:cubicBezTo>
                    <a:pt x="881" y="330"/>
                    <a:pt x="873" y="302"/>
                    <a:pt x="863" y="274"/>
                  </a:cubicBezTo>
                  <a:cubicBezTo>
                    <a:pt x="850" y="248"/>
                    <a:pt x="837" y="223"/>
                    <a:pt x="821" y="200"/>
                  </a:cubicBezTo>
                  <a:cubicBezTo>
                    <a:pt x="805" y="175"/>
                    <a:pt x="787" y="152"/>
                    <a:pt x="764" y="132"/>
                  </a:cubicBezTo>
                  <a:cubicBezTo>
                    <a:pt x="745" y="110"/>
                    <a:pt x="722" y="91"/>
                    <a:pt x="699" y="75"/>
                  </a:cubicBezTo>
                  <a:cubicBezTo>
                    <a:pt x="671" y="60"/>
                    <a:pt x="648" y="46"/>
                    <a:pt x="622" y="33"/>
                  </a:cubicBezTo>
                  <a:cubicBezTo>
                    <a:pt x="594" y="22"/>
                    <a:pt x="566" y="14"/>
                    <a:pt x="538" y="9"/>
                  </a:cubicBezTo>
                  <a:cubicBezTo>
                    <a:pt x="509" y="4"/>
                    <a:pt x="479"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200457" y="1184982"/>
              <a:ext cx="30903" cy="30696"/>
            </a:xfrm>
            <a:custGeom>
              <a:rect b="b" l="l" r="r" t="t"/>
              <a:pathLst>
                <a:path extrusionOk="0" h="890" w="896">
                  <a:moveTo>
                    <a:pt x="450" y="1"/>
                  </a:moveTo>
                  <a:cubicBezTo>
                    <a:pt x="333" y="1"/>
                    <a:pt x="216" y="43"/>
                    <a:pt x="132" y="124"/>
                  </a:cubicBezTo>
                  <a:cubicBezTo>
                    <a:pt x="48" y="209"/>
                    <a:pt x="2" y="323"/>
                    <a:pt x="1" y="442"/>
                  </a:cubicBezTo>
                  <a:cubicBezTo>
                    <a:pt x="1" y="559"/>
                    <a:pt x="48" y="674"/>
                    <a:pt x="132" y="758"/>
                  </a:cubicBezTo>
                  <a:cubicBezTo>
                    <a:pt x="216" y="840"/>
                    <a:pt x="329" y="888"/>
                    <a:pt x="448" y="889"/>
                  </a:cubicBezTo>
                  <a:cubicBezTo>
                    <a:pt x="567" y="888"/>
                    <a:pt x="680" y="841"/>
                    <a:pt x="764" y="758"/>
                  </a:cubicBezTo>
                  <a:cubicBezTo>
                    <a:pt x="848" y="674"/>
                    <a:pt x="896" y="559"/>
                    <a:pt x="896" y="442"/>
                  </a:cubicBezTo>
                  <a:cubicBezTo>
                    <a:pt x="895" y="323"/>
                    <a:pt x="848" y="209"/>
                    <a:pt x="764" y="124"/>
                  </a:cubicBezTo>
                  <a:cubicBezTo>
                    <a:pt x="681" y="42"/>
                    <a:pt x="566"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336004" y="1199020"/>
              <a:ext cx="551150" cy="1319208"/>
            </a:xfrm>
            <a:custGeom>
              <a:rect b="b" l="l" r="r" t="t"/>
              <a:pathLst>
                <a:path extrusionOk="0" h="38249" w="15980">
                  <a:moveTo>
                    <a:pt x="491" y="0"/>
                  </a:moveTo>
                  <a:cubicBezTo>
                    <a:pt x="283" y="0"/>
                    <a:pt x="97" y="145"/>
                    <a:pt x="52" y="356"/>
                  </a:cubicBezTo>
                  <a:cubicBezTo>
                    <a:pt x="0" y="599"/>
                    <a:pt x="156" y="837"/>
                    <a:pt x="399" y="888"/>
                  </a:cubicBezTo>
                  <a:lnTo>
                    <a:pt x="395" y="888"/>
                  </a:lnTo>
                  <a:cubicBezTo>
                    <a:pt x="427" y="893"/>
                    <a:pt x="459" y="895"/>
                    <a:pt x="491" y="897"/>
                  </a:cubicBezTo>
                  <a:cubicBezTo>
                    <a:pt x="701" y="894"/>
                    <a:pt x="882" y="747"/>
                    <a:pt x="927" y="541"/>
                  </a:cubicBezTo>
                  <a:cubicBezTo>
                    <a:pt x="976" y="300"/>
                    <a:pt x="824" y="63"/>
                    <a:pt x="583" y="10"/>
                  </a:cubicBezTo>
                  <a:cubicBezTo>
                    <a:pt x="552" y="3"/>
                    <a:pt x="521" y="0"/>
                    <a:pt x="491" y="0"/>
                  </a:cubicBezTo>
                  <a:close/>
                  <a:moveTo>
                    <a:pt x="4285" y="1233"/>
                  </a:moveTo>
                  <a:cubicBezTo>
                    <a:pt x="4114" y="1233"/>
                    <a:pt x="3950" y="1332"/>
                    <a:pt x="3876" y="1498"/>
                  </a:cubicBezTo>
                  <a:cubicBezTo>
                    <a:pt x="3776" y="1723"/>
                    <a:pt x="3877" y="1988"/>
                    <a:pt x="4103" y="2089"/>
                  </a:cubicBezTo>
                  <a:cubicBezTo>
                    <a:pt x="4160" y="2114"/>
                    <a:pt x="4222" y="2128"/>
                    <a:pt x="4285" y="2128"/>
                  </a:cubicBezTo>
                  <a:cubicBezTo>
                    <a:pt x="4462" y="2128"/>
                    <a:pt x="4621" y="2024"/>
                    <a:pt x="4694" y="1863"/>
                  </a:cubicBezTo>
                  <a:cubicBezTo>
                    <a:pt x="4795" y="1636"/>
                    <a:pt x="4693" y="1371"/>
                    <a:pt x="4467" y="1272"/>
                  </a:cubicBezTo>
                  <a:cubicBezTo>
                    <a:pt x="4408" y="1245"/>
                    <a:pt x="4346" y="1233"/>
                    <a:pt x="4285" y="1233"/>
                  </a:cubicBezTo>
                  <a:close/>
                  <a:moveTo>
                    <a:pt x="7740" y="3232"/>
                  </a:moveTo>
                  <a:cubicBezTo>
                    <a:pt x="7601" y="3232"/>
                    <a:pt x="7465" y="3296"/>
                    <a:pt x="7377" y="3417"/>
                  </a:cubicBezTo>
                  <a:cubicBezTo>
                    <a:pt x="7233" y="3616"/>
                    <a:pt x="7277" y="3895"/>
                    <a:pt x="7476" y="4040"/>
                  </a:cubicBezTo>
                  <a:cubicBezTo>
                    <a:pt x="7551" y="4094"/>
                    <a:pt x="7642" y="4125"/>
                    <a:pt x="7736" y="4125"/>
                  </a:cubicBezTo>
                  <a:cubicBezTo>
                    <a:pt x="7737" y="4125"/>
                    <a:pt x="7739" y="4125"/>
                    <a:pt x="7741" y="4125"/>
                  </a:cubicBezTo>
                  <a:cubicBezTo>
                    <a:pt x="7883" y="4125"/>
                    <a:pt x="8018" y="4056"/>
                    <a:pt x="8101" y="3940"/>
                  </a:cubicBezTo>
                  <a:cubicBezTo>
                    <a:pt x="8247" y="3742"/>
                    <a:pt x="8203" y="3462"/>
                    <a:pt x="8003" y="3317"/>
                  </a:cubicBezTo>
                  <a:cubicBezTo>
                    <a:pt x="7924" y="3260"/>
                    <a:pt x="7832" y="3232"/>
                    <a:pt x="7740" y="3232"/>
                  </a:cubicBezTo>
                  <a:close/>
                  <a:moveTo>
                    <a:pt x="10705" y="5902"/>
                  </a:moveTo>
                  <a:cubicBezTo>
                    <a:pt x="10598" y="5902"/>
                    <a:pt x="10490" y="5940"/>
                    <a:pt x="10405" y="6017"/>
                  </a:cubicBezTo>
                  <a:cubicBezTo>
                    <a:pt x="10222" y="6184"/>
                    <a:pt x="10208" y="6466"/>
                    <a:pt x="10372" y="6649"/>
                  </a:cubicBezTo>
                  <a:cubicBezTo>
                    <a:pt x="10457" y="6742"/>
                    <a:pt x="10577" y="6796"/>
                    <a:pt x="10702" y="6796"/>
                  </a:cubicBezTo>
                  <a:cubicBezTo>
                    <a:pt x="10703" y="6796"/>
                    <a:pt x="10705" y="6796"/>
                    <a:pt x="10706" y="6796"/>
                  </a:cubicBezTo>
                  <a:cubicBezTo>
                    <a:pt x="10708" y="6796"/>
                    <a:pt x="10709" y="6796"/>
                    <a:pt x="10711" y="6796"/>
                  </a:cubicBezTo>
                  <a:cubicBezTo>
                    <a:pt x="10819" y="6796"/>
                    <a:pt x="10923" y="6755"/>
                    <a:pt x="11004" y="6682"/>
                  </a:cubicBezTo>
                  <a:cubicBezTo>
                    <a:pt x="11190" y="6517"/>
                    <a:pt x="11204" y="6234"/>
                    <a:pt x="11037" y="6050"/>
                  </a:cubicBezTo>
                  <a:cubicBezTo>
                    <a:pt x="10949" y="5952"/>
                    <a:pt x="10827" y="5902"/>
                    <a:pt x="10705" y="5902"/>
                  </a:cubicBezTo>
                  <a:close/>
                  <a:moveTo>
                    <a:pt x="13054" y="9127"/>
                  </a:moveTo>
                  <a:cubicBezTo>
                    <a:pt x="12978" y="9127"/>
                    <a:pt x="12900" y="9147"/>
                    <a:pt x="12830" y="9188"/>
                  </a:cubicBezTo>
                  <a:cubicBezTo>
                    <a:pt x="12616" y="9311"/>
                    <a:pt x="12542" y="9585"/>
                    <a:pt x="12666" y="9799"/>
                  </a:cubicBezTo>
                  <a:cubicBezTo>
                    <a:pt x="12746" y="9936"/>
                    <a:pt x="12893" y="10023"/>
                    <a:pt x="13053" y="10023"/>
                  </a:cubicBezTo>
                  <a:cubicBezTo>
                    <a:pt x="13132" y="10023"/>
                    <a:pt x="13209" y="10002"/>
                    <a:pt x="13277" y="9964"/>
                  </a:cubicBezTo>
                  <a:cubicBezTo>
                    <a:pt x="13490" y="9839"/>
                    <a:pt x="13564" y="9566"/>
                    <a:pt x="13441" y="9352"/>
                  </a:cubicBezTo>
                  <a:cubicBezTo>
                    <a:pt x="13359" y="9208"/>
                    <a:pt x="13208" y="9127"/>
                    <a:pt x="13054" y="9127"/>
                  </a:cubicBezTo>
                  <a:close/>
                  <a:moveTo>
                    <a:pt x="14678" y="12770"/>
                  </a:moveTo>
                  <a:cubicBezTo>
                    <a:pt x="14632" y="12770"/>
                    <a:pt x="14587" y="12776"/>
                    <a:pt x="14541" y="12791"/>
                  </a:cubicBezTo>
                  <a:cubicBezTo>
                    <a:pt x="14307" y="12867"/>
                    <a:pt x="14178" y="13118"/>
                    <a:pt x="14252" y="13354"/>
                  </a:cubicBezTo>
                  <a:lnTo>
                    <a:pt x="14256" y="13354"/>
                  </a:lnTo>
                  <a:cubicBezTo>
                    <a:pt x="14314" y="13538"/>
                    <a:pt x="14485" y="13664"/>
                    <a:pt x="14678" y="13664"/>
                  </a:cubicBezTo>
                  <a:cubicBezTo>
                    <a:pt x="14726" y="13664"/>
                    <a:pt x="14773" y="13657"/>
                    <a:pt x="14819" y="13644"/>
                  </a:cubicBezTo>
                  <a:cubicBezTo>
                    <a:pt x="15052" y="13564"/>
                    <a:pt x="15179" y="13314"/>
                    <a:pt x="15105" y="13080"/>
                  </a:cubicBezTo>
                  <a:cubicBezTo>
                    <a:pt x="15043" y="12890"/>
                    <a:pt x="14867" y="12770"/>
                    <a:pt x="14678" y="12770"/>
                  </a:cubicBezTo>
                  <a:close/>
                  <a:moveTo>
                    <a:pt x="15502" y="16672"/>
                  </a:moveTo>
                  <a:cubicBezTo>
                    <a:pt x="15488" y="16672"/>
                    <a:pt x="15474" y="16672"/>
                    <a:pt x="15460" y="16674"/>
                  </a:cubicBezTo>
                  <a:cubicBezTo>
                    <a:pt x="15215" y="16701"/>
                    <a:pt x="15037" y="16921"/>
                    <a:pt x="15063" y="17165"/>
                  </a:cubicBezTo>
                  <a:cubicBezTo>
                    <a:pt x="15087" y="17392"/>
                    <a:pt x="15277" y="17565"/>
                    <a:pt x="15505" y="17568"/>
                  </a:cubicBezTo>
                  <a:cubicBezTo>
                    <a:pt x="15522" y="17568"/>
                    <a:pt x="15537" y="17565"/>
                    <a:pt x="15553" y="17565"/>
                  </a:cubicBezTo>
                  <a:cubicBezTo>
                    <a:pt x="15799" y="17539"/>
                    <a:pt x="15976" y="17319"/>
                    <a:pt x="15953" y="17073"/>
                  </a:cubicBezTo>
                  <a:cubicBezTo>
                    <a:pt x="15926" y="16843"/>
                    <a:pt x="15730" y="16672"/>
                    <a:pt x="15502" y="16672"/>
                  </a:cubicBezTo>
                  <a:close/>
                  <a:moveTo>
                    <a:pt x="15514" y="20662"/>
                  </a:moveTo>
                  <a:cubicBezTo>
                    <a:pt x="15286" y="20662"/>
                    <a:pt x="15090" y="20833"/>
                    <a:pt x="15063" y="21064"/>
                  </a:cubicBezTo>
                  <a:lnTo>
                    <a:pt x="15067" y="21064"/>
                  </a:lnTo>
                  <a:cubicBezTo>
                    <a:pt x="15040" y="21308"/>
                    <a:pt x="15219" y="21528"/>
                    <a:pt x="15463" y="21553"/>
                  </a:cubicBezTo>
                  <a:cubicBezTo>
                    <a:pt x="15475" y="21555"/>
                    <a:pt x="15486" y="21556"/>
                    <a:pt x="15498" y="21556"/>
                  </a:cubicBezTo>
                  <a:cubicBezTo>
                    <a:pt x="15502" y="21556"/>
                    <a:pt x="15507" y="21556"/>
                    <a:pt x="15511" y="21555"/>
                  </a:cubicBezTo>
                  <a:cubicBezTo>
                    <a:pt x="15512" y="21555"/>
                    <a:pt x="15512" y="21555"/>
                    <a:pt x="15513" y="21555"/>
                  </a:cubicBezTo>
                  <a:cubicBezTo>
                    <a:pt x="15741" y="21555"/>
                    <a:pt x="15931" y="21383"/>
                    <a:pt x="15956" y="21157"/>
                  </a:cubicBezTo>
                  <a:cubicBezTo>
                    <a:pt x="15980" y="20910"/>
                    <a:pt x="15802" y="20691"/>
                    <a:pt x="15556" y="20664"/>
                  </a:cubicBezTo>
                  <a:cubicBezTo>
                    <a:pt x="15542" y="20663"/>
                    <a:pt x="15528" y="20662"/>
                    <a:pt x="15514" y="20662"/>
                  </a:cubicBezTo>
                  <a:close/>
                  <a:moveTo>
                    <a:pt x="14687" y="24567"/>
                  </a:moveTo>
                  <a:cubicBezTo>
                    <a:pt x="14498" y="24567"/>
                    <a:pt x="14323" y="24688"/>
                    <a:pt x="14261" y="24878"/>
                  </a:cubicBezTo>
                  <a:cubicBezTo>
                    <a:pt x="14184" y="25113"/>
                    <a:pt x="14312" y="25366"/>
                    <a:pt x="14548" y="25442"/>
                  </a:cubicBezTo>
                  <a:cubicBezTo>
                    <a:pt x="14589" y="25455"/>
                    <a:pt x="14632" y="25462"/>
                    <a:pt x="14675" y="25462"/>
                  </a:cubicBezTo>
                  <a:cubicBezTo>
                    <a:pt x="14678" y="25462"/>
                    <a:pt x="14682" y="25462"/>
                    <a:pt x="14685" y="25462"/>
                  </a:cubicBezTo>
                  <a:cubicBezTo>
                    <a:pt x="14687" y="25462"/>
                    <a:pt x="14689" y="25462"/>
                    <a:pt x="14690" y="25462"/>
                  </a:cubicBezTo>
                  <a:cubicBezTo>
                    <a:pt x="14883" y="25462"/>
                    <a:pt x="15053" y="25336"/>
                    <a:pt x="15111" y="25152"/>
                  </a:cubicBezTo>
                  <a:cubicBezTo>
                    <a:pt x="15188" y="24917"/>
                    <a:pt x="15060" y="24665"/>
                    <a:pt x="14824" y="24589"/>
                  </a:cubicBezTo>
                  <a:cubicBezTo>
                    <a:pt x="14779" y="24574"/>
                    <a:pt x="14732" y="24567"/>
                    <a:pt x="14687" y="24567"/>
                  </a:cubicBezTo>
                  <a:close/>
                  <a:moveTo>
                    <a:pt x="13064" y="28215"/>
                  </a:moveTo>
                  <a:cubicBezTo>
                    <a:pt x="12910" y="28215"/>
                    <a:pt x="12760" y="28294"/>
                    <a:pt x="12678" y="28436"/>
                  </a:cubicBezTo>
                  <a:cubicBezTo>
                    <a:pt x="12552" y="28650"/>
                    <a:pt x="12626" y="28926"/>
                    <a:pt x="12841" y="29048"/>
                  </a:cubicBezTo>
                  <a:cubicBezTo>
                    <a:pt x="12907" y="29088"/>
                    <a:pt x="12982" y="29108"/>
                    <a:pt x="13059" y="29108"/>
                  </a:cubicBezTo>
                  <a:cubicBezTo>
                    <a:pt x="13061" y="29108"/>
                    <a:pt x="13063" y="29108"/>
                    <a:pt x="13065" y="29108"/>
                  </a:cubicBezTo>
                  <a:cubicBezTo>
                    <a:pt x="13225" y="29108"/>
                    <a:pt x="13372" y="29023"/>
                    <a:pt x="13453" y="28885"/>
                  </a:cubicBezTo>
                  <a:cubicBezTo>
                    <a:pt x="13575" y="28671"/>
                    <a:pt x="13501" y="28399"/>
                    <a:pt x="13289" y="28276"/>
                  </a:cubicBezTo>
                  <a:cubicBezTo>
                    <a:pt x="13218" y="28234"/>
                    <a:pt x="13140" y="28215"/>
                    <a:pt x="13064" y="28215"/>
                  </a:cubicBezTo>
                  <a:close/>
                  <a:moveTo>
                    <a:pt x="10721" y="31442"/>
                  </a:moveTo>
                  <a:cubicBezTo>
                    <a:pt x="10598" y="31442"/>
                    <a:pt x="10475" y="31493"/>
                    <a:pt x="10387" y="31592"/>
                  </a:cubicBezTo>
                  <a:cubicBezTo>
                    <a:pt x="10220" y="31774"/>
                    <a:pt x="10235" y="32058"/>
                    <a:pt x="10419" y="32222"/>
                  </a:cubicBezTo>
                  <a:cubicBezTo>
                    <a:pt x="10501" y="32295"/>
                    <a:pt x="10607" y="32337"/>
                    <a:pt x="10717" y="32337"/>
                  </a:cubicBezTo>
                  <a:cubicBezTo>
                    <a:pt x="10845" y="32337"/>
                    <a:pt x="10967" y="32283"/>
                    <a:pt x="11052" y="32189"/>
                  </a:cubicBezTo>
                  <a:cubicBezTo>
                    <a:pt x="11216" y="32004"/>
                    <a:pt x="11201" y="31722"/>
                    <a:pt x="11019" y="31556"/>
                  </a:cubicBezTo>
                  <a:cubicBezTo>
                    <a:pt x="10933" y="31480"/>
                    <a:pt x="10827" y="31442"/>
                    <a:pt x="10721" y="31442"/>
                  </a:cubicBezTo>
                  <a:close/>
                  <a:moveTo>
                    <a:pt x="7756" y="34116"/>
                  </a:moveTo>
                  <a:cubicBezTo>
                    <a:pt x="7665" y="34116"/>
                    <a:pt x="7574" y="34144"/>
                    <a:pt x="7495" y="34202"/>
                  </a:cubicBezTo>
                  <a:cubicBezTo>
                    <a:pt x="7294" y="34347"/>
                    <a:pt x="7250" y="34628"/>
                    <a:pt x="7395" y="34828"/>
                  </a:cubicBezTo>
                  <a:cubicBezTo>
                    <a:pt x="7479" y="34944"/>
                    <a:pt x="7614" y="35010"/>
                    <a:pt x="7757" y="35010"/>
                  </a:cubicBezTo>
                  <a:cubicBezTo>
                    <a:pt x="7852" y="35010"/>
                    <a:pt x="7946" y="34981"/>
                    <a:pt x="8022" y="34924"/>
                  </a:cubicBezTo>
                  <a:cubicBezTo>
                    <a:pt x="8221" y="34778"/>
                    <a:pt x="8264" y="34498"/>
                    <a:pt x="8118" y="34301"/>
                  </a:cubicBezTo>
                  <a:cubicBezTo>
                    <a:pt x="8030" y="34180"/>
                    <a:pt x="7894" y="34116"/>
                    <a:pt x="7756" y="34116"/>
                  </a:cubicBezTo>
                  <a:close/>
                  <a:moveTo>
                    <a:pt x="4307" y="36116"/>
                  </a:moveTo>
                  <a:cubicBezTo>
                    <a:pt x="4246" y="36116"/>
                    <a:pt x="4184" y="36129"/>
                    <a:pt x="4124" y="36156"/>
                  </a:cubicBezTo>
                  <a:cubicBezTo>
                    <a:pt x="3899" y="36256"/>
                    <a:pt x="3798" y="36520"/>
                    <a:pt x="3898" y="36746"/>
                  </a:cubicBezTo>
                  <a:cubicBezTo>
                    <a:pt x="3969" y="36908"/>
                    <a:pt x="4129" y="37011"/>
                    <a:pt x="4305" y="37012"/>
                  </a:cubicBezTo>
                  <a:cubicBezTo>
                    <a:pt x="4369" y="37012"/>
                    <a:pt x="4431" y="36998"/>
                    <a:pt x="4488" y="36972"/>
                  </a:cubicBezTo>
                  <a:cubicBezTo>
                    <a:pt x="4714" y="36873"/>
                    <a:pt x="4815" y="36607"/>
                    <a:pt x="4714" y="36382"/>
                  </a:cubicBezTo>
                  <a:cubicBezTo>
                    <a:pt x="4641" y="36215"/>
                    <a:pt x="4478" y="36116"/>
                    <a:pt x="4307" y="36116"/>
                  </a:cubicBezTo>
                  <a:close/>
                  <a:moveTo>
                    <a:pt x="512" y="37353"/>
                  </a:moveTo>
                  <a:cubicBezTo>
                    <a:pt x="481" y="37353"/>
                    <a:pt x="450" y="37356"/>
                    <a:pt x="419" y="37363"/>
                  </a:cubicBezTo>
                  <a:cubicBezTo>
                    <a:pt x="177" y="37414"/>
                    <a:pt x="23" y="37653"/>
                    <a:pt x="76" y="37894"/>
                  </a:cubicBezTo>
                  <a:cubicBezTo>
                    <a:pt x="119" y="38100"/>
                    <a:pt x="301" y="38249"/>
                    <a:pt x="512" y="38249"/>
                  </a:cubicBezTo>
                  <a:cubicBezTo>
                    <a:pt x="545" y="38249"/>
                    <a:pt x="577" y="38246"/>
                    <a:pt x="608" y="38240"/>
                  </a:cubicBezTo>
                  <a:cubicBezTo>
                    <a:pt x="847" y="38186"/>
                    <a:pt x="1000" y="37950"/>
                    <a:pt x="950" y="37710"/>
                  </a:cubicBezTo>
                  <a:cubicBezTo>
                    <a:pt x="905" y="37498"/>
                    <a:pt x="719" y="37353"/>
                    <a:pt x="512" y="3735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200457" y="2501993"/>
              <a:ext cx="30903" cy="30662"/>
            </a:xfrm>
            <a:custGeom>
              <a:rect b="b" l="l" r="r" t="t"/>
              <a:pathLst>
                <a:path extrusionOk="0" h="889" w="896">
                  <a:moveTo>
                    <a:pt x="449" y="0"/>
                  </a:moveTo>
                  <a:cubicBezTo>
                    <a:pt x="332" y="0"/>
                    <a:pt x="215" y="42"/>
                    <a:pt x="132" y="125"/>
                  </a:cubicBezTo>
                  <a:cubicBezTo>
                    <a:pt x="48" y="209"/>
                    <a:pt x="2" y="322"/>
                    <a:pt x="1" y="441"/>
                  </a:cubicBezTo>
                  <a:cubicBezTo>
                    <a:pt x="2" y="560"/>
                    <a:pt x="48" y="673"/>
                    <a:pt x="132" y="757"/>
                  </a:cubicBezTo>
                  <a:cubicBezTo>
                    <a:pt x="216" y="841"/>
                    <a:pt x="329" y="888"/>
                    <a:pt x="448" y="889"/>
                  </a:cubicBezTo>
                  <a:cubicBezTo>
                    <a:pt x="567" y="889"/>
                    <a:pt x="680" y="842"/>
                    <a:pt x="764" y="758"/>
                  </a:cubicBezTo>
                  <a:cubicBezTo>
                    <a:pt x="848" y="673"/>
                    <a:pt x="895" y="560"/>
                    <a:pt x="896" y="441"/>
                  </a:cubicBezTo>
                  <a:cubicBezTo>
                    <a:pt x="895" y="323"/>
                    <a:pt x="848" y="210"/>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200457" y="1484358"/>
              <a:ext cx="30903" cy="30938"/>
            </a:xfrm>
            <a:custGeom>
              <a:rect b="b" l="l" r="r" t="t"/>
              <a:pathLst>
                <a:path extrusionOk="0" h="897" w="896">
                  <a:moveTo>
                    <a:pt x="450" y="0"/>
                  </a:moveTo>
                  <a:cubicBezTo>
                    <a:pt x="421" y="0"/>
                    <a:pt x="391" y="4"/>
                    <a:pt x="362" y="10"/>
                  </a:cubicBezTo>
                  <a:cubicBezTo>
                    <a:pt x="334" y="15"/>
                    <a:pt x="306" y="23"/>
                    <a:pt x="278" y="34"/>
                  </a:cubicBezTo>
                  <a:cubicBezTo>
                    <a:pt x="251" y="46"/>
                    <a:pt x="225" y="60"/>
                    <a:pt x="200" y="75"/>
                  </a:cubicBezTo>
                  <a:cubicBezTo>
                    <a:pt x="175" y="92"/>
                    <a:pt x="153" y="111"/>
                    <a:pt x="132" y="132"/>
                  </a:cubicBezTo>
                  <a:cubicBezTo>
                    <a:pt x="112" y="152"/>
                    <a:pt x="94" y="174"/>
                    <a:pt x="79" y="198"/>
                  </a:cubicBezTo>
                  <a:cubicBezTo>
                    <a:pt x="62" y="223"/>
                    <a:pt x="48" y="249"/>
                    <a:pt x="37" y="276"/>
                  </a:cubicBezTo>
                  <a:cubicBezTo>
                    <a:pt x="25" y="302"/>
                    <a:pt x="16" y="330"/>
                    <a:pt x="10" y="359"/>
                  </a:cubicBezTo>
                  <a:cubicBezTo>
                    <a:pt x="4" y="388"/>
                    <a:pt x="1" y="419"/>
                    <a:pt x="1" y="448"/>
                  </a:cubicBezTo>
                  <a:cubicBezTo>
                    <a:pt x="1" y="478"/>
                    <a:pt x="4" y="507"/>
                    <a:pt x="10" y="535"/>
                  </a:cubicBezTo>
                  <a:cubicBezTo>
                    <a:pt x="16" y="564"/>
                    <a:pt x="25" y="592"/>
                    <a:pt x="37" y="618"/>
                  </a:cubicBezTo>
                  <a:cubicBezTo>
                    <a:pt x="47" y="645"/>
                    <a:pt x="62" y="671"/>
                    <a:pt x="79" y="696"/>
                  </a:cubicBezTo>
                  <a:cubicBezTo>
                    <a:pt x="94" y="721"/>
                    <a:pt x="112" y="744"/>
                    <a:pt x="132" y="764"/>
                  </a:cubicBezTo>
                  <a:cubicBezTo>
                    <a:pt x="153" y="784"/>
                    <a:pt x="176" y="803"/>
                    <a:pt x="200" y="818"/>
                  </a:cubicBezTo>
                  <a:cubicBezTo>
                    <a:pt x="224" y="837"/>
                    <a:pt x="250" y="850"/>
                    <a:pt x="278" y="860"/>
                  </a:cubicBezTo>
                  <a:cubicBezTo>
                    <a:pt x="304" y="873"/>
                    <a:pt x="333" y="882"/>
                    <a:pt x="362" y="888"/>
                  </a:cubicBezTo>
                  <a:cubicBezTo>
                    <a:pt x="390" y="893"/>
                    <a:pt x="419" y="897"/>
                    <a:pt x="448" y="897"/>
                  </a:cubicBezTo>
                  <a:cubicBezTo>
                    <a:pt x="479" y="897"/>
                    <a:pt x="508" y="893"/>
                    <a:pt x="538" y="888"/>
                  </a:cubicBezTo>
                  <a:cubicBezTo>
                    <a:pt x="566" y="881"/>
                    <a:pt x="594" y="873"/>
                    <a:pt x="622" y="860"/>
                  </a:cubicBezTo>
                  <a:cubicBezTo>
                    <a:pt x="649" y="850"/>
                    <a:pt x="675" y="837"/>
                    <a:pt x="699" y="818"/>
                  </a:cubicBezTo>
                  <a:cubicBezTo>
                    <a:pt x="723" y="803"/>
                    <a:pt x="746" y="784"/>
                    <a:pt x="768" y="764"/>
                  </a:cubicBezTo>
                  <a:cubicBezTo>
                    <a:pt x="787" y="743"/>
                    <a:pt x="805" y="720"/>
                    <a:pt x="821" y="696"/>
                  </a:cubicBezTo>
                  <a:cubicBezTo>
                    <a:pt x="837" y="671"/>
                    <a:pt x="850" y="645"/>
                    <a:pt x="863" y="618"/>
                  </a:cubicBezTo>
                  <a:cubicBezTo>
                    <a:pt x="874" y="592"/>
                    <a:pt x="882" y="564"/>
                    <a:pt x="887" y="535"/>
                  </a:cubicBezTo>
                  <a:cubicBezTo>
                    <a:pt x="892" y="506"/>
                    <a:pt x="896" y="478"/>
                    <a:pt x="896" y="448"/>
                  </a:cubicBezTo>
                  <a:cubicBezTo>
                    <a:pt x="896" y="419"/>
                    <a:pt x="892" y="388"/>
                    <a:pt x="887" y="359"/>
                  </a:cubicBezTo>
                  <a:cubicBezTo>
                    <a:pt x="881" y="330"/>
                    <a:pt x="873" y="302"/>
                    <a:pt x="863" y="276"/>
                  </a:cubicBezTo>
                  <a:cubicBezTo>
                    <a:pt x="851" y="249"/>
                    <a:pt x="836" y="225"/>
                    <a:pt x="821" y="198"/>
                  </a:cubicBezTo>
                  <a:cubicBezTo>
                    <a:pt x="805" y="175"/>
                    <a:pt x="787" y="152"/>
                    <a:pt x="768" y="132"/>
                  </a:cubicBezTo>
                  <a:cubicBezTo>
                    <a:pt x="746" y="111"/>
                    <a:pt x="723" y="92"/>
                    <a:pt x="699" y="75"/>
                  </a:cubicBezTo>
                  <a:cubicBezTo>
                    <a:pt x="674" y="60"/>
                    <a:pt x="648" y="46"/>
                    <a:pt x="622" y="34"/>
                  </a:cubicBezTo>
                  <a:cubicBezTo>
                    <a:pt x="594" y="24"/>
                    <a:pt x="565" y="15"/>
                    <a:pt x="538" y="10"/>
                  </a:cubicBezTo>
                  <a:cubicBezTo>
                    <a:pt x="509" y="4"/>
                    <a:pt x="479" y="0"/>
                    <a:pt x="45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291719" y="1496498"/>
              <a:ext cx="298545" cy="724256"/>
            </a:xfrm>
            <a:custGeom>
              <a:rect b="b" l="l" r="r" t="t"/>
              <a:pathLst>
                <a:path extrusionOk="0" h="20999" w="8656">
                  <a:moveTo>
                    <a:pt x="494" y="1"/>
                  </a:moveTo>
                  <a:cubicBezTo>
                    <a:pt x="297" y="1"/>
                    <a:pt x="117" y="133"/>
                    <a:pt x="65" y="333"/>
                  </a:cubicBezTo>
                  <a:cubicBezTo>
                    <a:pt x="1" y="572"/>
                    <a:pt x="142" y="818"/>
                    <a:pt x="381" y="881"/>
                  </a:cubicBezTo>
                  <a:lnTo>
                    <a:pt x="382" y="881"/>
                  </a:lnTo>
                  <a:cubicBezTo>
                    <a:pt x="419" y="890"/>
                    <a:pt x="457" y="896"/>
                    <a:pt x="495" y="897"/>
                  </a:cubicBezTo>
                  <a:cubicBezTo>
                    <a:pt x="697" y="897"/>
                    <a:pt x="875" y="761"/>
                    <a:pt x="927" y="565"/>
                  </a:cubicBezTo>
                  <a:cubicBezTo>
                    <a:pt x="993" y="326"/>
                    <a:pt x="850" y="80"/>
                    <a:pt x="611" y="17"/>
                  </a:cubicBezTo>
                  <a:cubicBezTo>
                    <a:pt x="572" y="6"/>
                    <a:pt x="533" y="1"/>
                    <a:pt x="494" y="1"/>
                  </a:cubicBezTo>
                  <a:close/>
                  <a:moveTo>
                    <a:pt x="3007" y="1039"/>
                  </a:moveTo>
                  <a:cubicBezTo>
                    <a:pt x="2852" y="1039"/>
                    <a:pt x="2701" y="1119"/>
                    <a:pt x="2618" y="1263"/>
                  </a:cubicBezTo>
                  <a:cubicBezTo>
                    <a:pt x="2494" y="1477"/>
                    <a:pt x="2566" y="1750"/>
                    <a:pt x="2779" y="1874"/>
                  </a:cubicBezTo>
                  <a:lnTo>
                    <a:pt x="2780" y="1874"/>
                  </a:lnTo>
                  <a:cubicBezTo>
                    <a:pt x="2848" y="1914"/>
                    <a:pt x="2925" y="1934"/>
                    <a:pt x="3003" y="1934"/>
                  </a:cubicBezTo>
                  <a:cubicBezTo>
                    <a:pt x="3005" y="1934"/>
                    <a:pt x="3006" y="1934"/>
                    <a:pt x="3007" y="1934"/>
                  </a:cubicBezTo>
                  <a:cubicBezTo>
                    <a:pt x="3165" y="1934"/>
                    <a:pt x="3313" y="1850"/>
                    <a:pt x="3391" y="1710"/>
                  </a:cubicBezTo>
                  <a:cubicBezTo>
                    <a:pt x="3517" y="1498"/>
                    <a:pt x="3442" y="1224"/>
                    <a:pt x="3230" y="1099"/>
                  </a:cubicBezTo>
                  <a:cubicBezTo>
                    <a:pt x="3160" y="1058"/>
                    <a:pt x="3083" y="1039"/>
                    <a:pt x="3007" y="1039"/>
                  </a:cubicBezTo>
                  <a:close/>
                  <a:moveTo>
                    <a:pt x="5158" y="2694"/>
                  </a:moveTo>
                  <a:cubicBezTo>
                    <a:pt x="5043" y="2694"/>
                    <a:pt x="4928" y="2738"/>
                    <a:pt x="4841" y="2826"/>
                  </a:cubicBezTo>
                  <a:cubicBezTo>
                    <a:pt x="4667" y="3001"/>
                    <a:pt x="4668" y="3285"/>
                    <a:pt x="4844" y="3458"/>
                  </a:cubicBezTo>
                  <a:cubicBezTo>
                    <a:pt x="4928" y="3543"/>
                    <a:pt x="5041" y="3589"/>
                    <a:pt x="5160" y="3589"/>
                  </a:cubicBezTo>
                  <a:cubicBezTo>
                    <a:pt x="5278" y="3588"/>
                    <a:pt x="5391" y="3542"/>
                    <a:pt x="5476" y="3458"/>
                  </a:cubicBezTo>
                  <a:cubicBezTo>
                    <a:pt x="5648" y="3283"/>
                    <a:pt x="5648" y="3001"/>
                    <a:pt x="5476" y="2826"/>
                  </a:cubicBezTo>
                  <a:cubicBezTo>
                    <a:pt x="5388" y="2738"/>
                    <a:pt x="5273" y="2694"/>
                    <a:pt x="5158" y="2694"/>
                  </a:cubicBezTo>
                  <a:close/>
                  <a:moveTo>
                    <a:pt x="6813" y="4847"/>
                  </a:moveTo>
                  <a:cubicBezTo>
                    <a:pt x="6736" y="4847"/>
                    <a:pt x="6659" y="4866"/>
                    <a:pt x="6588" y="4908"/>
                  </a:cubicBezTo>
                  <a:cubicBezTo>
                    <a:pt x="6374" y="5032"/>
                    <a:pt x="6303" y="5306"/>
                    <a:pt x="6428" y="5519"/>
                  </a:cubicBezTo>
                  <a:cubicBezTo>
                    <a:pt x="6508" y="5658"/>
                    <a:pt x="6655" y="5742"/>
                    <a:pt x="6815" y="5742"/>
                  </a:cubicBezTo>
                  <a:cubicBezTo>
                    <a:pt x="6894" y="5742"/>
                    <a:pt x="6971" y="5721"/>
                    <a:pt x="7039" y="5680"/>
                  </a:cubicBezTo>
                  <a:cubicBezTo>
                    <a:pt x="7252" y="5556"/>
                    <a:pt x="7325" y="5283"/>
                    <a:pt x="7200" y="5069"/>
                  </a:cubicBezTo>
                  <a:cubicBezTo>
                    <a:pt x="7117" y="4926"/>
                    <a:pt x="6967" y="4847"/>
                    <a:pt x="6813" y="4847"/>
                  </a:cubicBezTo>
                  <a:close/>
                  <a:moveTo>
                    <a:pt x="7854" y="7353"/>
                  </a:moveTo>
                  <a:cubicBezTo>
                    <a:pt x="7816" y="7353"/>
                    <a:pt x="7778" y="7358"/>
                    <a:pt x="7739" y="7368"/>
                  </a:cubicBezTo>
                  <a:cubicBezTo>
                    <a:pt x="7500" y="7432"/>
                    <a:pt x="7359" y="7678"/>
                    <a:pt x="7423" y="7917"/>
                  </a:cubicBezTo>
                  <a:lnTo>
                    <a:pt x="7424" y="7917"/>
                  </a:lnTo>
                  <a:cubicBezTo>
                    <a:pt x="7476" y="8112"/>
                    <a:pt x="7653" y="8248"/>
                    <a:pt x="7853" y="8248"/>
                  </a:cubicBezTo>
                  <a:cubicBezTo>
                    <a:pt x="7854" y="8248"/>
                    <a:pt x="7855" y="8248"/>
                    <a:pt x="7856" y="8248"/>
                  </a:cubicBezTo>
                  <a:cubicBezTo>
                    <a:pt x="7894" y="8248"/>
                    <a:pt x="7933" y="8243"/>
                    <a:pt x="7969" y="8233"/>
                  </a:cubicBezTo>
                  <a:cubicBezTo>
                    <a:pt x="8208" y="8170"/>
                    <a:pt x="8350" y="7925"/>
                    <a:pt x="8286" y="7687"/>
                  </a:cubicBezTo>
                  <a:cubicBezTo>
                    <a:pt x="8234" y="7486"/>
                    <a:pt x="8052" y="7353"/>
                    <a:pt x="7854" y="7353"/>
                  </a:cubicBezTo>
                  <a:close/>
                  <a:moveTo>
                    <a:pt x="8208" y="10047"/>
                  </a:moveTo>
                  <a:cubicBezTo>
                    <a:pt x="7960" y="10047"/>
                    <a:pt x="7760" y="10247"/>
                    <a:pt x="7761" y="10494"/>
                  </a:cubicBezTo>
                  <a:cubicBezTo>
                    <a:pt x="7762" y="10741"/>
                    <a:pt x="7961" y="10940"/>
                    <a:pt x="8208" y="10941"/>
                  </a:cubicBezTo>
                  <a:cubicBezTo>
                    <a:pt x="8455" y="10941"/>
                    <a:pt x="8655" y="10741"/>
                    <a:pt x="8655" y="10494"/>
                  </a:cubicBezTo>
                  <a:cubicBezTo>
                    <a:pt x="8655" y="10247"/>
                    <a:pt x="8455" y="10047"/>
                    <a:pt x="8208" y="10047"/>
                  </a:cubicBezTo>
                  <a:close/>
                  <a:moveTo>
                    <a:pt x="7858" y="12739"/>
                  </a:moveTo>
                  <a:cubicBezTo>
                    <a:pt x="7660" y="12739"/>
                    <a:pt x="7480" y="12871"/>
                    <a:pt x="7427" y="13071"/>
                  </a:cubicBezTo>
                  <a:cubicBezTo>
                    <a:pt x="7363" y="13310"/>
                    <a:pt x="7505" y="13555"/>
                    <a:pt x="7743" y="13620"/>
                  </a:cubicBezTo>
                  <a:lnTo>
                    <a:pt x="7743" y="13619"/>
                  </a:lnTo>
                  <a:cubicBezTo>
                    <a:pt x="7781" y="13629"/>
                    <a:pt x="7820" y="13634"/>
                    <a:pt x="7859" y="13635"/>
                  </a:cubicBezTo>
                  <a:cubicBezTo>
                    <a:pt x="8062" y="13634"/>
                    <a:pt x="8239" y="13497"/>
                    <a:pt x="8291" y="13301"/>
                  </a:cubicBezTo>
                  <a:cubicBezTo>
                    <a:pt x="8355" y="13063"/>
                    <a:pt x="8214" y="12818"/>
                    <a:pt x="7975" y="12755"/>
                  </a:cubicBezTo>
                  <a:cubicBezTo>
                    <a:pt x="7936" y="12744"/>
                    <a:pt x="7896" y="12739"/>
                    <a:pt x="7858" y="12739"/>
                  </a:cubicBezTo>
                  <a:close/>
                  <a:moveTo>
                    <a:pt x="6822" y="15248"/>
                  </a:moveTo>
                  <a:cubicBezTo>
                    <a:pt x="6667" y="15248"/>
                    <a:pt x="6516" y="15328"/>
                    <a:pt x="6433" y="15472"/>
                  </a:cubicBezTo>
                  <a:cubicBezTo>
                    <a:pt x="6311" y="15686"/>
                    <a:pt x="6384" y="15959"/>
                    <a:pt x="6597" y="16084"/>
                  </a:cubicBezTo>
                  <a:lnTo>
                    <a:pt x="6597" y="16083"/>
                  </a:lnTo>
                  <a:cubicBezTo>
                    <a:pt x="6667" y="16121"/>
                    <a:pt x="6744" y="16142"/>
                    <a:pt x="6822" y="16143"/>
                  </a:cubicBezTo>
                  <a:cubicBezTo>
                    <a:pt x="6981" y="16143"/>
                    <a:pt x="7130" y="16058"/>
                    <a:pt x="7209" y="15920"/>
                  </a:cubicBezTo>
                  <a:cubicBezTo>
                    <a:pt x="7335" y="15705"/>
                    <a:pt x="7260" y="15430"/>
                    <a:pt x="7046" y="15308"/>
                  </a:cubicBezTo>
                  <a:cubicBezTo>
                    <a:pt x="6975" y="15267"/>
                    <a:pt x="6898" y="15248"/>
                    <a:pt x="6822" y="15248"/>
                  </a:cubicBezTo>
                  <a:close/>
                  <a:moveTo>
                    <a:pt x="5170" y="17403"/>
                  </a:moveTo>
                  <a:cubicBezTo>
                    <a:pt x="5055" y="17403"/>
                    <a:pt x="4940" y="17447"/>
                    <a:pt x="4853" y="17536"/>
                  </a:cubicBezTo>
                  <a:cubicBezTo>
                    <a:pt x="4679" y="17711"/>
                    <a:pt x="4681" y="17995"/>
                    <a:pt x="4855" y="18168"/>
                  </a:cubicBezTo>
                  <a:cubicBezTo>
                    <a:pt x="4939" y="18252"/>
                    <a:pt x="5051" y="18299"/>
                    <a:pt x="5169" y="18299"/>
                  </a:cubicBezTo>
                  <a:cubicBezTo>
                    <a:pt x="5288" y="18299"/>
                    <a:pt x="5402" y="18252"/>
                    <a:pt x="5489" y="18168"/>
                  </a:cubicBezTo>
                  <a:cubicBezTo>
                    <a:pt x="5662" y="17991"/>
                    <a:pt x="5661" y="17708"/>
                    <a:pt x="5485" y="17532"/>
                  </a:cubicBezTo>
                  <a:cubicBezTo>
                    <a:pt x="5398" y="17446"/>
                    <a:pt x="5284" y="17403"/>
                    <a:pt x="5170" y="17403"/>
                  </a:cubicBezTo>
                  <a:close/>
                  <a:moveTo>
                    <a:pt x="3021" y="19060"/>
                  </a:moveTo>
                  <a:cubicBezTo>
                    <a:pt x="2944" y="19060"/>
                    <a:pt x="2866" y="19080"/>
                    <a:pt x="2795" y="19123"/>
                  </a:cubicBezTo>
                  <a:cubicBezTo>
                    <a:pt x="2581" y="19244"/>
                    <a:pt x="2507" y="19519"/>
                    <a:pt x="2634" y="19731"/>
                  </a:cubicBezTo>
                  <a:cubicBezTo>
                    <a:pt x="2712" y="19869"/>
                    <a:pt x="2860" y="19955"/>
                    <a:pt x="3019" y="19955"/>
                  </a:cubicBezTo>
                  <a:cubicBezTo>
                    <a:pt x="3097" y="19955"/>
                    <a:pt x="3176" y="19935"/>
                    <a:pt x="3242" y="19895"/>
                  </a:cubicBezTo>
                  <a:cubicBezTo>
                    <a:pt x="3458" y="19772"/>
                    <a:pt x="3531" y="19498"/>
                    <a:pt x="3407" y="19284"/>
                  </a:cubicBezTo>
                  <a:cubicBezTo>
                    <a:pt x="3324" y="19140"/>
                    <a:pt x="3175" y="19060"/>
                    <a:pt x="3021" y="19060"/>
                  </a:cubicBezTo>
                  <a:close/>
                  <a:moveTo>
                    <a:pt x="513" y="20103"/>
                  </a:moveTo>
                  <a:cubicBezTo>
                    <a:pt x="475" y="20103"/>
                    <a:pt x="436" y="20108"/>
                    <a:pt x="397" y="20118"/>
                  </a:cubicBezTo>
                  <a:cubicBezTo>
                    <a:pt x="158" y="20182"/>
                    <a:pt x="17" y="20429"/>
                    <a:pt x="81" y="20668"/>
                  </a:cubicBezTo>
                  <a:cubicBezTo>
                    <a:pt x="134" y="20863"/>
                    <a:pt x="311" y="20998"/>
                    <a:pt x="514" y="20998"/>
                  </a:cubicBezTo>
                  <a:cubicBezTo>
                    <a:pt x="552" y="20998"/>
                    <a:pt x="592" y="20994"/>
                    <a:pt x="629" y="20983"/>
                  </a:cubicBezTo>
                  <a:cubicBezTo>
                    <a:pt x="867" y="20918"/>
                    <a:pt x="1009" y="20673"/>
                    <a:pt x="945" y="20434"/>
                  </a:cubicBezTo>
                  <a:cubicBezTo>
                    <a:pt x="891" y="20235"/>
                    <a:pt x="711" y="20103"/>
                    <a:pt x="513" y="2010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200457" y="2202445"/>
              <a:ext cx="30903" cy="30662"/>
            </a:xfrm>
            <a:custGeom>
              <a:rect b="b" l="l" r="r" t="t"/>
              <a:pathLst>
                <a:path extrusionOk="0" h="889" w="896">
                  <a:moveTo>
                    <a:pt x="449" y="0"/>
                  </a:moveTo>
                  <a:cubicBezTo>
                    <a:pt x="332" y="0"/>
                    <a:pt x="215" y="42"/>
                    <a:pt x="132" y="125"/>
                  </a:cubicBezTo>
                  <a:cubicBezTo>
                    <a:pt x="47" y="209"/>
                    <a:pt x="1" y="322"/>
                    <a:pt x="1" y="441"/>
                  </a:cubicBezTo>
                  <a:cubicBezTo>
                    <a:pt x="1" y="470"/>
                    <a:pt x="4" y="499"/>
                    <a:pt x="10" y="527"/>
                  </a:cubicBezTo>
                  <a:cubicBezTo>
                    <a:pt x="16" y="556"/>
                    <a:pt x="25" y="585"/>
                    <a:pt x="37" y="611"/>
                  </a:cubicBezTo>
                  <a:cubicBezTo>
                    <a:pt x="47" y="638"/>
                    <a:pt x="62" y="664"/>
                    <a:pt x="79" y="689"/>
                  </a:cubicBezTo>
                  <a:cubicBezTo>
                    <a:pt x="94" y="714"/>
                    <a:pt x="112" y="737"/>
                    <a:pt x="132" y="757"/>
                  </a:cubicBezTo>
                  <a:cubicBezTo>
                    <a:pt x="216" y="841"/>
                    <a:pt x="329" y="888"/>
                    <a:pt x="448" y="888"/>
                  </a:cubicBezTo>
                  <a:cubicBezTo>
                    <a:pt x="567" y="888"/>
                    <a:pt x="680" y="841"/>
                    <a:pt x="764" y="757"/>
                  </a:cubicBezTo>
                  <a:cubicBezTo>
                    <a:pt x="786" y="737"/>
                    <a:pt x="805" y="714"/>
                    <a:pt x="821" y="689"/>
                  </a:cubicBezTo>
                  <a:cubicBezTo>
                    <a:pt x="837" y="664"/>
                    <a:pt x="850" y="638"/>
                    <a:pt x="863" y="611"/>
                  </a:cubicBezTo>
                  <a:cubicBezTo>
                    <a:pt x="874" y="584"/>
                    <a:pt x="882" y="556"/>
                    <a:pt x="887" y="527"/>
                  </a:cubicBezTo>
                  <a:cubicBezTo>
                    <a:pt x="892" y="499"/>
                    <a:pt x="896" y="470"/>
                    <a:pt x="896" y="441"/>
                  </a:cubicBezTo>
                  <a:cubicBezTo>
                    <a:pt x="896" y="322"/>
                    <a:pt x="849" y="209"/>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200457" y="1632321"/>
              <a:ext cx="30903" cy="30869"/>
            </a:xfrm>
            <a:custGeom>
              <a:rect b="b" l="l" r="r" t="t"/>
              <a:pathLst>
                <a:path extrusionOk="0" h="895" w="896">
                  <a:moveTo>
                    <a:pt x="449" y="0"/>
                  </a:moveTo>
                  <a:cubicBezTo>
                    <a:pt x="420" y="0"/>
                    <a:pt x="391" y="3"/>
                    <a:pt x="362" y="9"/>
                  </a:cubicBezTo>
                  <a:cubicBezTo>
                    <a:pt x="334" y="16"/>
                    <a:pt x="306" y="24"/>
                    <a:pt x="278" y="33"/>
                  </a:cubicBezTo>
                  <a:cubicBezTo>
                    <a:pt x="251" y="45"/>
                    <a:pt x="225" y="59"/>
                    <a:pt x="200" y="75"/>
                  </a:cubicBezTo>
                  <a:cubicBezTo>
                    <a:pt x="176" y="92"/>
                    <a:pt x="154" y="111"/>
                    <a:pt x="132" y="132"/>
                  </a:cubicBezTo>
                  <a:cubicBezTo>
                    <a:pt x="48" y="215"/>
                    <a:pt x="1" y="330"/>
                    <a:pt x="1" y="448"/>
                  </a:cubicBezTo>
                  <a:cubicBezTo>
                    <a:pt x="2" y="566"/>
                    <a:pt x="48" y="680"/>
                    <a:pt x="132" y="765"/>
                  </a:cubicBezTo>
                  <a:cubicBezTo>
                    <a:pt x="154" y="785"/>
                    <a:pt x="176" y="803"/>
                    <a:pt x="200" y="821"/>
                  </a:cubicBezTo>
                  <a:cubicBezTo>
                    <a:pt x="225" y="837"/>
                    <a:pt x="251" y="850"/>
                    <a:pt x="278" y="860"/>
                  </a:cubicBezTo>
                  <a:cubicBezTo>
                    <a:pt x="306" y="871"/>
                    <a:pt x="333" y="880"/>
                    <a:pt x="362" y="887"/>
                  </a:cubicBezTo>
                  <a:cubicBezTo>
                    <a:pt x="390" y="893"/>
                    <a:pt x="419" y="895"/>
                    <a:pt x="448" y="895"/>
                  </a:cubicBezTo>
                  <a:cubicBezTo>
                    <a:pt x="567" y="895"/>
                    <a:pt x="680" y="848"/>
                    <a:pt x="764" y="765"/>
                  </a:cubicBezTo>
                  <a:cubicBezTo>
                    <a:pt x="848" y="680"/>
                    <a:pt x="895" y="566"/>
                    <a:pt x="896" y="448"/>
                  </a:cubicBezTo>
                  <a:cubicBezTo>
                    <a:pt x="896" y="330"/>
                    <a:pt x="848" y="215"/>
                    <a:pt x="764" y="132"/>
                  </a:cubicBezTo>
                  <a:cubicBezTo>
                    <a:pt x="680" y="47"/>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270714" y="1644979"/>
              <a:ext cx="169725" cy="427331"/>
            </a:xfrm>
            <a:custGeom>
              <a:rect b="b" l="l" r="r" t="t"/>
              <a:pathLst>
                <a:path extrusionOk="0" h="12390" w="4921">
                  <a:moveTo>
                    <a:pt x="504" y="1"/>
                  </a:moveTo>
                  <a:cubicBezTo>
                    <a:pt x="321" y="1"/>
                    <a:pt x="150" y="114"/>
                    <a:pt x="84" y="296"/>
                  </a:cubicBezTo>
                  <a:cubicBezTo>
                    <a:pt x="0" y="528"/>
                    <a:pt x="120" y="785"/>
                    <a:pt x="353" y="869"/>
                  </a:cubicBezTo>
                  <a:cubicBezTo>
                    <a:pt x="401" y="886"/>
                    <a:pt x="453" y="895"/>
                    <a:pt x="506" y="895"/>
                  </a:cubicBezTo>
                  <a:cubicBezTo>
                    <a:pt x="692" y="894"/>
                    <a:pt x="860" y="778"/>
                    <a:pt x="926" y="603"/>
                  </a:cubicBezTo>
                  <a:cubicBezTo>
                    <a:pt x="1008" y="369"/>
                    <a:pt x="890" y="112"/>
                    <a:pt x="656" y="27"/>
                  </a:cubicBezTo>
                  <a:cubicBezTo>
                    <a:pt x="606" y="9"/>
                    <a:pt x="555" y="1"/>
                    <a:pt x="504" y="1"/>
                  </a:cubicBezTo>
                  <a:close/>
                  <a:moveTo>
                    <a:pt x="2345" y="1064"/>
                  </a:moveTo>
                  <a:cubicBezTo>
                    <a:pt x="2217" y="1064"/>
                    <a:pt x="2090" y="1118"/>
                    <a:pt x="2002" y="1223"/>
                  </a:cubicBezTo>
                  <a:cubicBezTo>
                    <a:pt x="1842" y="1413"/>
                    <a:pt x="1867" y="1696"/>
                    <a:pt x="2056" y="1855"/>
                  </a:cubicBezTo>
                  <a:cubicBezTo>
                    <a:pt x="2137" y="1922"/>
                    <a:pt x="2237" y="1960"/>
                    <a:pt x="2342" y="1960"/>
                  </a:cubicBezTo>
                  <a:cubicBezTo>
                    <a:pt x="2474" y="1960"/>
                    <a:pt x="2600" y="1901"/>
                    <a:pt x="2685" y="1799"/>
                  </a:cubicBezTo>
                  <a:cubicBezTo>
                    <a:pt x="2845" y="1611"/>
                    <a:pt x="2821" y="1328"/>
                    <a:pt x="2632" y="1169"/>
                  </a:cubicBezTo>
                  <a:cubicBezTo>
                    <a:pt x="2548" y="1098"/>
                    <a:pt x="2446" y="1064"/>
                    <a:pt x="2345" y="1064"/>
                  </a:cubicBezTo>
                  <a:close/>
                  <a:moveTo>
                    <a:pt x="3708" y="2690"/>
                  </a:moveTo>
                  <a:cubicBezTo>
                    <a:pt x="3632" y="2690"/>
                    <a:pt x="3555" y="2709"/>
                    <a:pt x="3484" y="2750"/>
                  </a:cubicBezTo>
                  <a:cubicBezTo>
                    <a:pt x="3272" y="2875"/>
                    <a:pt x="3199" y="3148"/>
                    <a:pt x="3324" y="3362"/>
                  </a:cubicBezTo>
                  <a:cubicBezTo>
                    <a:pt x="3402" y="3500"/>
                    <a:pt x="3549" y="3585"/>
                    <a:pt x="3708" y="3586"/>
                  </a:cubicBezTo>
                  <a:cubicBezTo>
                    <a:pt x="3787" y="3586"/>
                    <a:pt x="3864" y="3565"/>
                    <a:pt x="3932" y="3523"/>
                  </a:cubicBezTo>
                  <a:cubicBezTo>
                    <a:pt x="4147" y="3402"/>
                    <a:pt x="4221" y="3127"/>
                    <a:pt x="4096" y="2914"/>
                  </a:cubicBezTo>
                  <a:cubicBezTo>
                    <a:pt x="4013" y="2770"/>
                    <a:pt x="3863" y="2690"/>
                    <a:pt x="3708" y="2690"/>
                  </a:cubicBezTo>
                  <a:close/>
                  <a:moveTo>
                    <a:pt x="4436" y="4685"/>
                  </a:moveTo>
                  <a:cubicBezTo>
                    <a:pt x="4410" y="4685"/>
                    <a:pt x="4384" y="4687"/>
                    <a:pt x="4358" y="4692"/>
                  </a:cubicBezTo>
                  <a:cubicBezTo>
                    <a:pt x="4115" y="4736"/>
                    <a:pt x="3952" y="4967"/>
                    <a:pt x="3994" y="5210"/>
                  </a:cubicBezTo>
                  <a:cubicBezTo>
                    <a:pt x="4034" y="5424"/>
                    <a:pt x="4218" y="5580"/>
                    <a:pt x="4436" y="5581"/>
                  </a:cubicBezTo>
                  <a:cubicBezTo>
                    <a:pt x="4462" y="5581"/>
                    <a:pt x="4488" y="5577"/>
                    <a:pt x="4513" y="5572"/>
                  </a:cubicBezTo>
                  <a:cubicBezTo>
                    <a:pt x="4756" y="5530"/>
                    <a:pt x="4920" y="5299"/>
                    <a:pt x="4878" y="5056"/>
                  </a:cubicBezTo>
                  <a:cubicBezTo>
                    <a:pt x="4839" y="4838"/>
                    <a:pt x="4650" y="4685"/>
                    <a:pt x="4436" y="4685"/>
                  </a:cubicBezTo>
                  <a:close/>
                  <a:moveTo>
                    <a:pt x="4435" y="6809"/>
                  </a:moveTo>
                  <a:cubicBezTo>
                    <a:pt x="4223" y="6809"/>
                    <a:pt x="4034" y="6962"/>
                    <a:pt x="3998" y="7179"/>
                  </a:cubicBezTo>
                  <a:cubicBezTo>
                    <a:pt x="3953" y="7423"/>
                    <a:pt x="4118" y="7655"/>
                    <a:pt x="4361" y="7695"/>
                  </a:cubicBezTo>
                  <a:cubicBezTo>
                    <a:pt x="4382" y="7699"/>
                    <a:pt x="4402" y="7701"/>
                    <a:pt x="4423" y="7701"/>
                  </a:cubicBezTo>
                  <a:cubicBezTo>
                    <a:pt x="4427" y="7701"/>
                    <a:pt x="4432" y="7701"/>
                    <a:pt x="4436" y="7701"/>
                  </a:cubicBezTo>
                  <a:cubicBezTo>
                    <a:pt x="4653" y="7701"/>
                    <a:pt x="4839" y="7546"/>
                    <a:pt x="4878" y="7332"/>
                  </a:cubicBezTo>
                  <a:cubicBezTo>
                    <a:pt x="4921" y="7088"/>
                    <a:pt x="4758" y="6856"/>
                    <a:pt x="4513" y="6815"/>
                  </a:cubicBezTo>
                  <a:cubicBezTo>
                    <a:pt x="4487" y="6811"/>
                    <a:pt x="4461" y="6809"/>
                    <a:pt x="4435" y="6809"/>
                  </a:cubicBezTo>
                  <a:close/>
                  <a:moveTo>
                    <a:pt x="3714" y="8804"/>
                  </a:moveTo>
                  <a:cubicBezTo>
                    <a:pt x="3559" y="8804"/>
                    <a:pt x="3409" y="8884"/>
                    <a:pt x="3326" y="9029"/>
                  </a:cubicBezTo>
                  <a:cubicBezTo>
                    <a:pt x="3201" y="9240"/>
                    <a:pt x="3276" y="9515"/>
                    <a:pt x="3490" y="9640"/>
                  </a:cubicBezTo>
                  <a:cubicBezTo>
                    <a:pt x="3558" y="9679"/>
                    <a:pt x="3634" y="9699"/>
                    <a:pt x="3711" y="9699"/>
                  </a:cubicBezTo>
                  <a:cubicBezTo>
                    <a:pt x="3712" y="9699"/>
                    <a:pt x="3713" y="9699"/>
                    <a:pt x="3714" y="9699"/>
                  </a:cubicBezTo>
                  <a:cubicBezTo>
                    <a:pt x="3873" y="9699"/>
                    <a:pt x="4020" y="9613"/>
                    <a:pt x="4098" y="9476"/>
                  </a:cubicBezTo>
                  <a:cubicBezTo>
                    <a:pt x="4223" y="9262"/>
                    <a:pt x="4152" y="8989"/>
                    <a:pt x="3938" y="8864"/>
                  </a:cubicBezTo>
                  <a:cubicBezTo>
                    <a:pt x="3867" y="8823"/>
                    <a:pt x="3790" y="8804"/>
                    <a:pt x="3714" y="8804"/>
                  </a:cubicBezTo>
                  <a:close/>
                  <a:moveTo>
                    <a:pt x="2350" y="10431"/>
                  </a:moveTo>
                  <a:cubicBezTo>
                    <a:pt x="2248" y="10431"/>
                    <a:pt x="2145" y="10466"/>
                    <a:pt x="2062" y="10537"/>
                  </a:cubicBezTo>
                  <a:cubicBezTo>
                    <a:pt x="1872" y="10696"/>
                    <a:pt x="1847" y="10979"/>
                    <a:pt x="2009" y="11167"/>
                  </a:cubicBezTo>
                  <a:cubicBezTo>
                    <a:pt x="2092" y="11266"/>
                    <a:pt x="2215" y="11325"/>
                    <a:pt x="2345" y="11325"/>
                  </a:cubicBezTo>
                  <a:cubicBezTo>
                    <a:pt x="2346" y="11325"/>
                    <a:pt x="2347" y="11325"/>
                    <a:pt x="2348" y="11325"/>
                  </a:cubicBezTo>
                  <a:cubicBezTo>
                    <a:pt x="2350" y="11325"/>
                    <a:pt x="2352" y="11325"/>
                    <a:pt x="2353" y="11325"/>
                  </a:cubicBezTo>
                  <a:cubicBezTo>
                    <a:pt x="2457" y="11325"/>
                    <a:pt x="2558" y="11287"/>
                    <a:pt x="2637" y="11220"/>
                  </a:cubicBezTo>
                  <a:cubicBezTo>
                    <a:pt x="2825" y="11062"/>
                    <a:pt x="2849" y="10780"/>
                    <a:pt x="2692" y="10592"/>
                  </a:cubicBezTo>
                  <a:cubicBezTo>
                    <a:pt x="2604" y="10485"/>
                    <a:pt x="2477" y="10431"/>
                    <a:pt x="2350" y="10431"/>
                  </a:cubicBezTo>
                  <a:close/>
                  <a:moveTo>
                    <a:pt x="515" y="11497"/>
                  </a:moveTo>
                  <a:cubicBezTo>
                    <a:pt x="463" y="11497"/>
                    <a:pt x="411" y="11506"/>
                    <a:pt x="359" y="11525"/>
                  </a:cubicBezTo>
                  <a:cubicBezTo>
                    <a:pt x="127" y="11609"/>
                    <a:pt x="6" y="11865"/>
                    <a:pt x="90" y="12097"/>
                  </a:cubicBezTo>
                  <a:cubicBezTo>
                    <a:pt x="155" y="12273"/>
                    <a:pt x="322" y="12389"/>
                    <a:pt x="509" y="12389"/>
                  </a:cubicBezTo>
                  <a:cubicBezTo>
                    <a:pt x="509" y="12389"/>
                    <a:pt x="510" y="12389"/>
                    <a:pt x="511" y="12389"/>
                  </a:cubicBezTo>
                  <a:cubicBezTo>
                    <a:pt x="564" y="12389"/>
                    <a:pt x="617" y="12380"/>
                    <a:pt x="666" y="12363"/>
                  </a:cubicBezTo>
                  <a:cubicBezTo>
                    <a:pt x="899" y="12279"/>
                    <a:pt x="1019" y="12022"/>
                    <a:pt x="931" y="11790"/>
                  </a:cubicBezTo>
                  <a:cubicBezTo>
                    <a:pt x="867" y="11609"/>
                    <a:pt x="696" y="11497"/>
                    <a:pt x="515" y="11497"/>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200457" y="2054241"/>
              <a:ext cx="30903" cy="30972"/>
            </a:xfrm>
            <a:custGeom>
              <a:rect b="b" l="l" r="r" t="t"/>
              <a:pathLst>
                <a:path extrusionOk="0" h="898" w="896">
                  <a:moveTo>
                    <a:pt x="445" y="0"/>
                  </a:moveTo>
                  <a:cubicBezTo>
                    <a:pt x="417" y="0"/>
                    <a:pt x="390" y="3"/>
                    <a:pt x="362" y="8"/>
                  </a:cubicBezTo>
                  <a:cubicBezTo>
                    <a:pt x="333" y="14"/>
                    <a:pt x="304" y="23"/>
                    <a:pt x="278" y="35"/>
                  </a:cubicBezTo>
                  <a:cubicBezTo>
                    <a:pt x="251" y="45"/>
                    <a:pt x="225" y="60"/>
                    <a:pt x="200" y="76"/>
                  </a:cubicBezTo>
                  <a:cubicBezTo>
                    <a:pt x="176" y="92"/>
                    <a:pt x="153" y="110"/>
                    <a:pt x="132" y="130"/>
                  </a:cubicBezTo>
                  <a:cubicBezTo>
                    <a:pt x="48" y="215"/>
                    <a:pt x="1" y="330"/>
                    <a:pt x="1" y="450"/>
                  </a:cubicBezTo>
                  <a:cubicBezTo>
                    <a:pt x="1" y="567"/>
                    <a:pt x="48" y="680"/>
                    <a:pt x="132" y="762"/>
                  </a:cubicBezTo>
                  <a:cubicBezTo>
                    <a:pt x="215" y="848"/>
                    <a:pt x="329" y="896"/>
                    <a:pt x="448" y="897"/>
                  </a:cubicBezTo>
                  <a:cubicBezTo>
                    <a:pt x="567" y="897"/>
                    <a:pt x="682" y="848"/>
                    <a:pt x="764" y="762"/>
                  </a:cubicBezTo>
                  <a:cubicBezTo>
                    <a:pt x="848" y="680"/>
                    <a:pt x="896" y="567"/>
                    <a:pt x="896" y="450"/>
                  </a:cubicBezTo>
                  <a:cubicBezTo>
                    <a:pt x="896" y="330"/>
                    <a:pt x="848" y="215"/>
                    <a:pt x="764" y="130"/>
                  </a:cubicBezTo>
                  <a:cubicBezTo>
                    <a:pt x="678" y="47"/>
                    <a:pt x="563" y="0"/>
                    <a:pt x="44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 name="Google Shape;44;p2"/>
          <p:cNvSpPr/>
          <p:nvPr/>
        </p:nvSpPr>
        <p:spPr>
          <a:xfrm>
            <a:off x="8306977" y="3976034"/>
            <a:ext cx="117025" cy="112610"/>
          </a:xfrm>
          <a:custGeom>
            <a:rect b="b" l="l" r="r" t="t"/>
            <a:pathLst>
              <a:path extrusionOk="0" h="3265" w="3393">
                <a:moveTo>
                  <a:pt x="1761" y="1"/>
                </a:moveTo>
                <a:cubicBezTo>
                  <a:pt x="1100" y="1"/>
                  <a:pt x="506" y="398"/>
                  <a:pt x="253" y="1008"/>
                </a:cubicBezTo>
                <a:cubicBezTo>
                  <a:pt x="1" y="1618"/>
                  <a:pt x="140" y="2319"/>
                  <a:pt x="607" y="2786"/>
                </a:cubicBezTo>
                <a:cubicBezTo>
                  <a:pt x="919" y="3098"/>
                  <a:pt x="1336" y="3264"/>
                  <a:pt x="1761" y="3264"/>
                </a:cubicBezTo>
                <a:cubicBezTo>
                  <a:pt x="1971" y="3264"/>
                  <a:pt x="2183" y="3223"/>
                  <a:pt x="2385" y="3139"/>
                </a:cubicBezTo>
                <a:cubicBezTo>
                  <a:pt x="2995" y="2887"/>
                  <a:pt x="3393" y="2292"/>
                  <a:pt x="3393" y="1632"/>
                </a:cubicBezTo>
                <a:cubicBezTo>
                  <a:pt x="3392" y="730"/>
                  <a:pt x="2661" y="1"/>
                  <a:pt x="1761"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8481773" y="4150831"/>
            <a:ext cx="117025" cy="112575"/>
          </a:xfrm>
          <a:custGeom>
            <a:rect b="b" l="l" r="r" t="t"/>
            <a:pathLst>
              <a:path extrusionOk="0" h="3264" w="3393">
                <a:moveTo>
                  <a:pt x="1760" y="0"/>
                </a:moveTo>
                <a:cubicBezTo>
                  <a:pt x="1100" y="0"/>
                  <a:pt x="505" y="398"/>
                  <a:pt x="253" y="1007"/>
                </a:cubicBezTo>
                <a:cubicBezTo>
                  <a:pt x="0" y="1616"/>
                  <a:pt x="139" y="2319"/>
                  <a:pt x="606" y="2785"/>
                </a:cubicBezTo>
                <a:cubicBezTo>
                  <a:pt x="918" y="3097"/>
                  <a:pt x="1336" y="3263"/>
                  <a:pt x="1760" y="3263"/>
                </a:cubicBezTo>
                <a:cubicBezTo>
                  <a:pt x="1970" y="3263"/>
                  <a:pt x="2183" y="3222"/>
                  <a:pt x="2384" y="3139"/>
                </a:cubicBezTo>
                <a:cubicBezTo>
                  <a:pt x="2995" y="2886"/>
                  <a:pt x="3392" y="2292"/>
                  <a:pt x="3392" y="1631"/>
                </a:cubicBezTo>
                <a:cubicBezTo>
                  <a:pt x="3392" y="731"/>
                  <a:pt x="2662" y="0"/>
                  <a:pt x="176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8656536" y="4325593"/>
            <a:ext cx="117059" cy="112610"/>
          </a:xfrm>
          <a:custGeom>
            <a:rect b="b" l="l" r="r" t="t"/>
            <a:pathLst>
              <a:path extrusionOk="0" h="3265" w="3394">
                <a:moveTo>
                  <a:pt x="1762" y="1"/>
                </a:moveTo>
                <a:cubicBezTo>
                  <a:pt x="1102" y="1"/>
                  <a:pt x="506" y="398"/>
                  <a:pt x="253" y="1008"/>
                </a:cubicBezTo>
                <a:cubicBezTo>
                  <a:pt x="1" y="1618"/>
                  <a:pt x="141" y="2319"/>
                  <a:pt x="608" y="2786"/>
                </a:cubicBezTo>
                <a:cubicBezTo>
                  <a:pt x="920" y="3099"/>
                  <a:pt x="1337" y="3265"/>
                  <a:pt x="1762" y="3265"/>
                </a:cubicBezTo>
                <a:cubicBezTo>
                  <a:pt x="1972" y="3265"/>
                  <a:pt x="2184" y="3224"/>
                  <a:pt x="2386" y="3140"/>
                </a:cubicBezTo>
                <a:cubicBezTo>
                  <a:pt x="2995" y="2888"/>
                  <a:pt x="3393" y="2292"/>
                  <a:pt x="3393" y="1633"/>
                </a:cubicBezTo>
                <a:cubicBezTo>
                  <a:pt x="3393" y="731"/>
                  <a:pt x="2662" y="1"/>
                  <a:pt x="1762" y="1"/>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8831367" y="4500390"/>
            <a:ext cx="117025" cy="112610"/>
          </a:xfrm>
          <a:custGeom>
            <a:rect b="b" l="l" r="r" t="t"/>
            <a:pathLst>
              <a:path extrusionOk="0" h="3265" w="3393">
                <a:moveTo>
                  <a:pt x="1761" y="0"/>
                </a:moveTo>
                <a:cubicBezTo>
                  <a:pt x="1100" y="0"/>
                  <a:pt x="506" y="398"/>
                  <a:pt x="253" y="1008"/>
                </a:cubicBezTo>
                <a:cubicBezTo>
                  <a:pt x="0" y="1618"/>
                  <a:pt x="140" y="2320"/>
                  <a:pt x="606" y="2787"/>
                </a:cubicBezTo>
                <a:cubicBezTo>
                  <a:pt x="918" y="3099"/>
                  <a:pt x="1336" y="3264"/>
                  <a:pt x="1760" y="3264"/>
                </a:cubicBezTo>
                <a:cubicBezTo>
                  <a:pt x="1971" y="3264"/>
                  <a:pt x="2183" y="3224"/>
                  <a:pt x="2385" y="3140"/>
                </a:cubicBezTo>
                <a:cubicBezTo>
                  <a:pt x="2995" y="2887"/>
                  <a:pt x="3393" y="2293"/>
                  <a:pt x="3393" y="1632"/>
                </a:cubicBezTo>
                <a:cubicBezTo>
                  <a:pt x="3393" y="731"/>
                  <a:pt x="2662" y="0"/>
                  <a:pt x="1761" y="0"/>
                </a:cubicBez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0" y="3712875"/>
            <a:ext cx="1181608" cy="370354"/>
          </a:xfrm>
          <a:custGeom>
            <a:rect b="b" l="l" r="r" t="t"/>
            <a:pathLst>
              <a:path extrusionOk="0" h="10738" w="16061">
                <a:moveTo>
                  <a:pt x="0" y="0"/>
                </a:moveTo>
                <a:lnTo>
                  <a:pt x="0" y="10738"/>
                </a:lnTo>
                <a:lnTo>
                  <a:pt x="16060" y="10738"/>
                </a:lnTo>
                <a:lnTo>
                  <a:pt x="16060"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rot="5400000">
            <a:off x="1359437" y="-9963"/>
            <a:ext cx="750985" cy="122105"/>
          </a:xfrm>
          <a:custGeom>
            <a:rect b="b" l="l" r="r" t="t"/>
            <a:pathLst>
              <a:path extrusionOk="0" h="3580"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rot="5400000">
            <a:off x="1054231" y="-9981"/>
            <a:ext cx="750985" cy="122139"/>
          </a:xfrm>
          <a:custGeom>
            <a:rect b="b" l="l" r="r" t="t"/>
            <a:pathLst>
              <a:path extrusionOk="0" h="3581"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 name="Google Shape;51;p2"/>
          <p:cNvGrpSpPr/>
          <p:nvPr/>
        </p:nvGrpSpPr>
        <p:grpSpPr>
          <a:xfrm>
            <a:off x="8386399" y="795067"/>
            <a:ext cx="242051" cy="242051"/>
            <a:chOff x="8109724" y="768892"/>
            <a:chExt cx="242051" cy="242051"/>
          </a:xfrm>
        </p:grpSpPr>
        <p:sp>
          <p:nvSpPr>
            <p:cNvPr id="52" name="Google Shape;52;p2"/>
            <p:cNvSpPr/>
            <p:nvPr/>
          </p:nvSpPr>
          <p:spPr>
            <a:xfrm>
              <a:off x="8109724" y="768892"/>
              <a:ext cx="242051" cy="242051"/>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8109724" y="768892"/>
              <a:ext cx="242051" cy="242051"/>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 name="Google Shape;54;p2"/>
          <p:cNvSpPr/>
          <p:nvPr/>
        </p:nvSpPr>
        <p:spPr>
          <a:xfrm>
            <a:off x="734471" y="2670948"/>
            <a:ext cx="200283" cy="400567"/>
          </a:xfrm>
          <a:custGeom>
            <a:rect b="b" l="l" r="r" t="t"/>
            <a:pathLst>
              <a:path extrusionOk="0" h="11614" w="5807">
                <a:moveTo>
                  <a:pt x="1" y="0"/>
                </a:moveTo>
                <a:lnTo>
                  <a:pt x="1" y="11614"/>
                </a:lnTo>
                <a:cubicBezTo>
                  <a:pt x="3207" y="11614"/>
                  <a:pt x="5807" y="9014"/>
                  <a:pt x="5807" y="5807"/>
                </a:cubicBezTo>
                <a:cubicBezTo>
                  <a:pt x="5807" y="2600"/>
                  <a:pt x="3207" y="0"/>
                  <a:pt x="1" y="0"/>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rot="5400000">
            <a:off x="-400722" y="1457547"/>
            <a:ext cx="1609493" cy="808059"/>
          </a:xfrm>
          <a:custGeom>
            <a:rect b="b" l="l" r="r" t="t"/>
            <a:pathLst>
              <a:path extrusionOk="0" h="16100" w="32068">
                <a:moveTo>
                  <a:pt x="16006" y="1"/>
                </a:moveTo>
                <a:cubicBezTo>
                  <a:pt x="11766" y="1"/>
                  <a:pt x="7772" y="1642"/>
                  <a:pt x="4753" y="4626"/>
                </a:cubicBezTo>
                <a:cubicBezTo>
                  <a:pt x="1712" y="7633"/>
                  <a:pt x="24" y="11643"/>
                  <a:pt x="1" y="15919"/>
                </a:cubicBezTo>
                <a:lnTo>
                  <a:pt x="597" y="15923"/>
                </a:lnTo>
                <a:cubicBezTo>
                  <a:pt x="620" y="11806"/>
                  <a:pt x="2245" y="7945"/>
                  <a:pt x="5172" y="5050"/>
                </a:cubicBezTo>
                <a:cubicBezTo>
                  <a:pt x="8079" y="2176"/>
                  <a:pt x="11923" y="598"/>
                  <a:pt x="16006" y="598"/>
                </a:cubicBezTo>
                <a:lnTo>
                  <a:pt x="16096" y="598"/>
                </a:lnTo>
                <a:cubicBezTo>
                  <a:pt x="24594" y="645"/>
                  <a:pt x="31468" y="7597"/>
                  <a:pt x="31421" y="16096"/>
                </a:cubicBezTo>
                <a:lnTo>
                  <a:pt x="32018" y="16099"/>
                </a:lnTo>
                <a:cubicBezTo>
                  <a:pt x="32067" y="7274"/>
                  <a:pt x="24926" y="50"/>
                  <a:pt x="16099"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rot="5400000">
            <a:off x="-291458" y="1566012"/>
            <a:ext cx="1175902" cy="590385"/>
          </a:xfrm>
          <a:custGeom>
            <a:rect b="b" l="l" r="r" t="t"/>
            <a:pathLst>
              <a:path extrusionOk="0" h="11763" w="23429">
                <a:moveTo>
                  <a:pt x="11695" y="0"/>
                </a:moveTo>
                <a:cubicBezTo>
                  <a:pt x="5266" y="0"/>
                  <a:pt x="37" y="5194"/>
                  <a:pt x="1" y="11630"/>
                </a:cubicBezTo>
                <a:lnTo>
                  <a:pt x="23392" y="11762"/>
                </a:lnTo>
                <a:cubicBezTo>
                  <a:pt x="23429" y="5303"/>
                  <a:pt x="18222" y="37"/>
                  <a:pt x="11762" y="1"/>
                </a:cubicBezTo>
                <a:cubicBezTo>
                  <a:pt x="11740" y="0"/>
                  <a:pt x="11718" y="0"/>
                  <a:pt x="1169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163950" y="3504375"/>
            <a:ext cx="1181608" cy="370354"/>
          </a:xfrm>
          <a:custGeom>
            <a:rect b="b" l="l" r="r" t="t"/>
            <a:pathLst>
              <a:path extrusionOk="0" h="10738" w="16061">
                <a:moveTo>
                  <a:pt x="0" y="0"/>
                </a:moveTo>
                <a:lnTo>
                  <a:pt x="0" y="10738"/>
                </a:lnTo>
                <a:lnTo>
                  <a:pt x="16060" y="10738"/>
                </a:lnTo>
                <a:lnTo>
                  <a:pt x="16060" y="0"/>
                </a:lnTo>
                <a:close/>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3"/>
          <p:cNvSpPr txBox="1"/>
          <p:nvPr>
            <p:ph type="title"/>
          </p:nvPr>
        </p:nvSpPr>
        <p:spPr>
          <a:xfrm>
            <a:off x="5862700" y="2237725"/>
            <a:ext cx="3478800" cy="11121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3600"/>
              <a:buNone/>
              <a:defRPr sz="3600"/>
            </a:lvl1pPr>
            <a:lvl2pPr lvl="1">
              <a:lnSpc>
                <a:spcPct val="80000"/>
              </a:lnSpc>
              <a:spcBef>
                <a:spcPts val="0"/>
              </a:spcBef>
              <a:spcAft>
                <a:spcPts val="0"/>
              </a:spcAft>
              <a:buSzPts val="3600"/>
              <a:buNone/>
              <a:defRPr sz="3600"/>
            </a:lvl2pPr>
            <a:lvl3pPr lvl="2">
              <a:lnSpc>
                <a:spcPct val="80000"/>
              </a:lnSpc>
              <a:spcBef>
                <a:spcPts val="0"/>
              </a:spcBef>
              <a:spcAft>
                <a:spcPts val="0"/>
              </a:spcAft>
              <a:buSzPts val="3600"/>
              <a:buNone/>
              <a:defRPr sz="3600"/>
            </a:lvl3pPr>
            <a:lvl4pPr lvl="3">
              <a:lnSpc>
                <a:spcPct val="80000"/>
              </a:lnSpc>
              <a:spcBef>
                <a:spcPts val="0"/>
              </a:spcBef>
              <a:spcAft>
                <a:spcPts val="0"/>
              </a:spcAft>
              <a:buSzPts val="3600"/>
              <a:buNone/>
              <a:defRPr sz="3600"/>
            </a:lvl4pPr>
            <a:lvl5pPr lvl="4">
              <a:lnSpc>
                <a:spcPct val="80000"/>
              </a:lnSpc>
              <a:spcBef>
                <a:spcPts val="0"/>
              </a:spcBef>
              <a:spcAft>
                <a:spcPts val="0"/>
              </a:spcAft>
              <a:buSzPts val="3600"/>
              <a:buNone/>
              <a:defRPr sz="3600"/>
            </a:lvl5pPr>
            <a:lvl6pPr lvl="5">
              <a:lnSpc>
                <a:spcPct val="80000"/>
              </a:lnSpc>
              <a:spcBef>
                <a:spcPts val="0"/>
              </a:spcBef>
              <a:spcAft>
                <a:spcPts val="0"/>
              </a:spcAft>
              <a:buSzPts val="3600"/>
              <a:buNone/>
              <a:defRPr sz="3600"/>
            </a:lvl6pPr>
            <a:lvl7pPr lvl="6">
              <a:lnSpc>
                <a:spcPct val="80000"/>
              </a:lnSpc>
              <a:spcBef>
                <a:spcPts val="0"/>
              </a:spcBef>
              <a:spcAft>
                <a:spcPts val="0"/>
              </a:spcAft>
              <a:buSzPts val="3600"/>
              <a:buNone/>
              <a:defRPr sz="3600"/>
            </a:lvl7pPr>
            <a:lvl8pPr lvl="7">
              <a:lnSpc>
                <a:spcPct val="80000"/>
              </a:lnSpc>
              <a:spcBef>
                <a:spcPts val="0"/>
              </a:spcBef>
              <a:spcAft>
                <a:spcPts val="0"/>
              </a:spcAft>
              <a:buSzPts val="3600"/>
              <a:buNone/>
              <a:defRPr sz="3600"/>
            </a:lvl8pPr>
            <a:lvl9pPr lvl="8">
              <a:lnSpc>
                <a:spcPct val="80000"/>
              </a:lnSpc>
              <a:spcBef>
                <a:spcPts val="0"/>
              </a:spcBef>
              <a:spcAft>
                <a:spcPts val="0"/>
              </a:spcAft>
              <a:buSzPts val="3600"/>
              <a:buNone/>
              <a:defRPr sz="3600"/>
            </a:lvl9pPr>
          </a:lstStyle>
          <a:p/>
        </p:txBody>
      </p:sp>
      <p:sp>
        <p:nvSpPr>
          <p:cNvPr id="60" name="Google Shape;60;p3"/>
          <p:cNvSpPr txBox="1"/>
          <p:nvPr>
            <p:ph hasCustomPrompt="1" idx="2" type="title"/>
          </p:nvPr>
        </p:nvSpPr>
        <p:spPr>
          <a:xfrm>
            <a:off x="5862700" y="1017500"/>
            <a:ext cx="3478800" cy="1330800"/>
          </a:xfrm>
          <a:prstGeom prst="rect">
            <a:avLst/>
          </a:prstGeom>
        </p:spPr>
        <p:txBody>
          <a:bodyPr anchorCtr="0" anchor="b" bIns="91425" lIns="91425" spcFirstLastPara="1" rIns="91425" wrap="square" tIns="91425">
            <a:noAutofit/>
          </a:bodyPr>
          <a:lstStyle>
            <a:lvl1pPr lvl="0" rtl="0">
              <a:spcBef>
                <a:spcPts val="0"/>
              </a:spcBef>
              <a:spcAft>
                <a:spcPts val="0"/>
              </a:spcAft>
              <a:buSzPts val="8000"/>
              <a:buNone/>
              <a:defRPr sz="8000"/>
            </a:lvl1pPr>
            <a:lvl2pPr lvl="1" rtl="0">
              <a:spcBef>
                <a:spcPts val="0"/>
              </a:spcBef>
              <a:spcAft>
                <a:spcPts val="0"/>
              </a:spcAft>
              <a:buSzPts val="8000"/>
              <a:buNone/>
              <a:defRPr sz="8000"/>
            </a:lvl2pPr>
            <a:lvl3pPr lvl="2" rtl="0">
              <a:spcBef>
                <a:spcPts val="0"/>
              </a:spcBef>
              <a:spcAft>
                <a:spcPts val="0"/>
              </a:spcAft>
              <a:buSzPts val="8000"/>
              <a:buNone/>
              <a:defRPr sz="8000"/>
            </a:lvl3pPr>
            <a:lvl4pPr lvl="3" rtl="0">
              <a:spcBef>
                <a:spcPts val="0"/>
              </a:spcBef>
              <a:spcAft>
                <a:spcPts val="0"/>
              </a:spcAft>
              <a:buSzPts val="8000"/>
              <a:buNone/>
              <a:defRPr sz="8000"/>
            </a:lvl4pPr>
            <a:lvl5pPr lvl="4" rtl="0">
              <a:spcBef>
                <a:spcPts val="0"/>
              </a:spcBef>
              <a:spcAft>
                <a:spcPts val="0"/>
              </a:spcAft>
              <a:buSzPts val="8000"/>
              <a:buNone/>
              <a:defRPr sz="8000"/>
            </a:lvl5pPr>
            <a:lvl6pPr lvl="5" rtl="0">
              <a:spcBef>
                <a:spcPts val="0"/>
              </a:spcBef>
              <a:spcAft>
                <a:spcPts val="0"/>
              </a:spcAft>
              <a:buSzPts val="8000"/>
              <a:buNone/>
              <a:defRPr sz="8000"/>
            </a:lvl6pPr>
            <a:lvl7pPr lvl="6" rtl="0">
              <a:spcBef>
                <a:spcPts val="0"/>
              </a:spcBef>
              <a:spcAft>
                <a:spcPts val="0"/>
              </a:spcAft>
              <a:buSzPts val="8000"/>
              <a:buNone/>
              <a:defRPr sz="8000"/>
            </a:lvl7pPr>
            <a:lvl8pPr lvl="7" rtl="0">
              <a:spcBef>
                <a:spcPts val="0"/>
              </a:spcBef>
              <a:spcAft>
                <a:spcPts val="0"/>
              </a:spcAft>
              <a:buSzPts val="8000"/>
              <a:buNone/>
              <a:defRPr sz="8000"/>
            </a:lvl8pPr>
            <a:lvl9pPr lvl="8" rtl="0">
              <a:spcBef>
                <a:spcPts val="0"/>
              </a:spcBef>
              <a:spcAft>
                <a:spcPts val="0"/>
              </a:spcAft>
              <a:buSzPts val="8000"/>
              <a:buNone/>
              <a:defRPr sz="8000"/>
            </a:lvl9pPr>
          </a:lstStyle>
          <a:p>
            <a:r>
              <a:t>xx%</a:t>
            </a:r>
          </a:p>
        </p:txBody>
      </p:sp>
      <p:sp>
        <p:nvSpPr>
          <p:cNvPr id="61" name="Google Shape;61;p3"/>
          <p:cNvSpPr txBox="1"/>
          <p:nvPr>
            <p:ph idx="1" type="subTitle"/>
          </p:nvPr>
        </p:nvSpPr>
        <p:spPr>
          <a:xfrm>
            <a:off x="5862700" y="3425200"/>
            <a:ext cx="2540400" cy="700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None/>
              <a:defRPr>
                <a:solidFill>
                  <a:schemeClr val="accent1"/>
                </a:solidFill>
              </a:defRPr>
            </a:lvl1pPr>
            <a:lvl2pPr lvl="1" rtl="0">
              <a:lnSpc>
                <a:spcPct val="100000"/>
              </a:lnSpc>
              <a:spcBef>
                <a:spcPts val="0"/>
              </a:spcBef>
              <a:spcAft>
                <a:spcPts val="0"/>
              </a:spcAft>
              <a:buClr>
                <a:schemeClr val="accent1"/>
              </a:buClr>
              <a:buSzPts val="2800"/>
              <a:buNone/>
              <a:defRPr sz="2800">
                <a:solidFill>
                  <a:schemeClr val="accent1"/>
                </a:solidFill>
              </a:defRPr>
            </a:lvl2pPr>
            <a:lvl3pPr lvl="2" rtl="0">
              <a:lnSpc>
                <a:spcPct val="100000"/>
              </a:lnSpc>
              <a:spcBef>
                <a:spcPts val="0"/>
              </a:spcBef>
              <a:spcAft>
                <a:spcPts val="0"/>
              </a:spcAft>
              <a:buClr>
                <a:schemeClr val="accent1"/>
              </a:buClr>
              <a:buSzPts val="2800"/>
              <a:buNone/>
              <a:defRPr sz="2800">
                <a:solidFill>
                  <a:schemeClr val="accent1"/>
                </a:solidFill>
              </a:defRPr>
            </a:lvl3pPr>
            <a:lvl4pPr lvl="3" rtl="0">
              <a:lnSpc>
                <a:spcPct val="100000"/>
              </a:lnSpc>
              <a:spcBef>
                <a:spcPts val="0"/>
              </a:spcBef>
              <a:spcAft>
                <a:spcPts val="0"/>
              </a:spcAft>
              <a:buClr>
                <a:schemeClr val="accent1"/>
              </a:buClr>
              <a:buSzPts val="2800"/>
              <a:buNone/>
              <a:defRPr sz="2800">
                <a:solidFill>
                  <a:schemeClr val="accent1"/>
                </a:solidFill>
              </a:defRPr>
            </a:lvl4pPr>
            <a:lvl5pPr lvl="4" rtl="0">
              <a:lnSpc>
                <a:spcPct val="100000"/>
              </a:lnSpc>
              <a:spcBef>
                <a:spcPts val="0"/>
              </a:spcBef>
              <a:spcAft>
                <a:spcPts val="0"/>
              </a:spcAft>
              <a:buClr>
                <a:schemeClr val="accent1"/>
              </a:buClr>
              <a:buSzPts val="2800"/>
              <a:buNone/>
              <a:defRPr sz="2800">
                <a:solidFill>
                  <a:schemeClr val="accent1"/>
                </a:solidFill>
              </a:defRPr>
            </a:lvl5pPr>
            <a:lvl6pPr lvl="5" rtl="0">
              <a:lnSpc>
                <a:spcPct val="100000"/>
              </a:lnSpc>
              <a:spcBef>
                <a:spcPts val="0"/>
              </a:spcBef>
              <a:spcAft>
                <a:spcPts val="0"/>
              </a:spcAft>
              <a:buClr>
                <a:schemeClr val="accent1"/>
              </a:buClr>
              <a:buSzPts val="2800"/>
              <a:buNone/>
              <a:defRPr sz="2800">
                <a:solidFill>
                  <a:schemeClr val="accent1"/>
                </a:solidFill>
              </a:defRPr>
            </a:lvl6pPr>
            <a:lvl7pPr lvl="6" rtl="0">
              <a:lnSpc>
                <a:spcPct val="100000"/>
              </a:lnSpc>
              <a:spcBef>
                <a:spcPts val="0"/>
              </a:spcBef>
              <a:spcAft>
                <a:spcPts val="0"/>
              </a:spcAft>
              <a:buClr>
                <a:schemeClr val="accent1"/>
              </a:buClr>
              <a:buSzPts val="2800"/>
              <a:buNone/>
              <a:defRPr sz="2800">
                <a:solidFill>
                  <a:schemeClr val="accent1"/>
                </a:solidFill>
              </a:defRPr>
            </a:lvl7pPr>
            <a:lvl8pPr lvl="7" rtl="0">
              <a:lnSpc>
                <a:spcPct val="100000"/>
              </a:lnSpc>
              <a:spcBef>
                <a:spcPts val="0"/>
              </a:spcBef>
              <a:spcAft>
                <a:spcPts val="0"/>
              </a:spcAft>
              <a:buClr>
                <a:schemeClr val="accent1"/>
              </a:buClr>
              <a:buSzPts val="2800"/>
              <a:buNone/>
              <a:defRPr sz="2800">
                <a:solidFill>
                  <a:schemeClr val="accent1"/>
                </a:solidFill>
              </a:defRPr>
            </a:lvl8pPr>
            <a:lvl9pPr lvl="8" rtl="0">
              <a:lnSpc>
                <a:spcPct val="100000"/>
              </a:lnSpc>
              <a:spcBef>
                <a:spcPts val="0"/>
              </a:spcBef>
              <a:spcAft>
                <a:spcPts val="0"/>
              </a:spcAft>
              <a:buClr>
                <a:schemeClr val="accent1"/>
              </a:buClr>
              <a:buSzPts val="2800"/>
              <a:buNone/>
              <a:defRPr sz="2800">
                <a:solidFill>
                  <a:schemeClr val="accent1"/>
                </a:solidFill>
              </a:defRPr>
            </a:lvl9pPr>
          </a:lstStyle>
          <a:p/>
        </p:txBody>
      </p:sp>
      <p:grpSp>
        <p:nvGrpSpPr>
          <p:cNvPr id="62" name="Google Shape;62;p3"/>
          <p:cNvGrpSpPr/>
          <p:nvPr/>
        </p:nvGrpSpPr>
        <p:grpSpPr>
          <a:xfrm>
            <a:off x="-25790" y="-57950"/>
            <a:ext cx="848813" cy="1665822"/>
            <a:chOff x="1158575" y="2606800"/>
            <a:chExt cx="497750" cy="976850"/>
          </a:xfrm>
        </p:grpSpPr>
        <p:sp>
          <p:nvSpPr>
            <p:cNvPr id="63" name="Google Shape;63;p3"/>
            <p:cNvSpPr/>
            <p:nvPr/>
          </p:nvSpPr>
          <p:spPr>
            <a:xfrm>
              <a:off x="1158575" y="2716225"/>
              <a:ext cx="22400" cy="22250"/>
            </a:xfrm>
            <a:custGeom>
              <a:rect b="b" l="l" r="r" t="t"/>
              <a:pathLst>
                <a:path extrusionOk="0" h="890" w="896">
                  <a:moveTo>
                    <a:pt x="448" y="1"/>
                  </a:moveTo>
                  <a:cubicBezTo>
                    <a:pt x="332" y="1"/>
                    <a:pt x="215" y="43"/>
                    <a:pt x="132" y="126"/>
                  </a:cubicBezTo>
                  <a:cubicBezTo>
                    <a:pt x="47" y="210"/>
                    <a:pt x="1" y="323"/>
                    <a:pt x="1" y="442"/>
                  </a:cubicBezTo>
                  <a:cubicBezTo>
                    <a:pt x="2" y="561"/>
                    <a:pt x="48" y="675"/>
                    <a:pt x="132" y="758"/>
                  </a:cubicBezTo>
                  <a:cubicBezTo>
                    <a:pt x="216" y="842"/>
                    <a:pt x="329" y="889"/>
                    <a:pt x="448" y="890"/>
                  </a:cubicBezTo>
                  <a:cubicBezTo>
                    <a:pt x="567" y="890"/>
                    <a:pt x="680" y="842"/>
                    <a:pt x="764" y="758"/>
                  </a:cubicBezTo>
                  <a:cubicBezTo>
                    <a:pt x="848" y="675"/>
                    <a:pt x="895" y="560"/>
                    <a:pt x="896" y="442"/>
                  </a:cubicBezTo>
                  <a:cubicBezTo>
                    <a:pt x="896" y="323"/>
                    <a:pt x="849" y="210"/>
                    <a:pt x="764" y="126"/>
                  </a:cubicBezTo>
                  <a:cubicBezTo>
                    <a:pt x="681" y="43"/>
                    <a:pt x="565" y="1"/>
                    <a:pt x="448"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p:nvPr/>
          </p:nvSpPr>
          <p:spPr>
            <a:xfrm>
              <a:off x="1239375" y="2725200"/>
              <a:ext cx="309550" cy="739750"/>
            </a:xfrm>
            <a:custGeom>
              <a:rect b="b" l="l" r="r" t="t"/>
              <a:pathLst>
                <a:path extrusionOk="0" h="29590" w="12382">
                  <a:moveTo>
                    <a:pt x="490" y="1"/>
                  </a:moveTo>
                  <a:cubicBezTo>
                    <a:pt x="287" y="1"/>
                    <a:pt x="103" y="141"/>
                    <a:pt x="55" y="348"/>
                  </a:cubicBezTo>
                  <a:cubicBezTo>
                    <a:pt x="0" y="590"/>
                    <a:pt x="151" y="829"/>
                    <a:pt x="392" y="883"/>
                  </a:cubicBezTo>
                  <a:cubicBezTo>
                    <a:pt x="422" y="890"/>
                    <a:pt x="452" y="895"/>
                    <a:pt x="483" y="895"/>
                  </a:cubicBezTo>
                  <a:cubicBezTo>
                    <a:pt x="487" y="895"/>
                    <a:pt x="491" y="895"/>
                    <a:pt x="494" y="894"/>
                  </a:cubicBezTo>
                  <a:cubicBezTo>
                    <a:pt x="703" y="894"/>
                    <a:pt x="883" y="749"/>
                    <a:pt x="926" y="546"/>
                  </a:cubicBezTo>
                  <a:cubicBezTo>
                    <a:pt x="981" y="305"/>
                    <a:pt x="831" y="65"/>
                    <a:pt x="589" y="12"/>
                  </a:cubicBezTo>
                  <a:cubicBezTo>
                    <a:pt x="556" y="5"/>
                    <a:pt x="523" y="1"/>
                    <a:pt x="490" y="1"/>
                  </a:cubicBezTo>
                  <a:close/>
                  <a:moveTo>
                    <a:pt x="3601" y="1088"/>
                  </a:moveTo>
                  <a:cubicBezTo>
                    <a:pt x="3435" y="1088"/>
                    <a:pt x="3275" y="1182"/>
                    <a:pt x="3199" y="1342"/>
                  </a:cubicBezTo>
                  <a:cubicBezTo>
                    <a:pt x="3091" y="1564"/>
                    <a:pt x="3185" y="1832"/>
                    <a:pt x="3407" y="1939"/>
                  </a:cubicBezTo>
                  <a:cubicBezTo>
                    <a:pt x="3469" y="1968"/>
                    <a:pt x="3534" y="1983"/>
                    <a:pt x="3602" y="1983"/>
                  </a:cubicBezTo>
                  <a:cubicBezTo>
                    <a:pt x="3603" y="1983"/>
                    <a:pt x="3604" y="1983"/>
                    <a:pt x="3605" y="1983"/>
                  </a:cubicBezTo>
                  <a:cubicBezTo>
                    <a:pt x="3775" y="1983"/>
                    <a:pt x="3931" y="1883"/>
                    <a:pt x="4004" y="1729"/>
                  </a:cubicBezTo>
                  <a:cubicBezTo>
                    <a:pt x="4112" y="1507"/>
                    <a:pt x="4019" y="1240"/>
                    <a:pt x="3796" y="1133"/>
                  </a:cubicBezTo>
                  <a:cubicBezTo>
                    <a:pt x="3733" y="1103"/>
                    <a:pt x="3666" y="1088"/>
                    <a:pt x="3601" y="1088"/>
                  </a:cubicBezTo>
                  <a:close/>
                  <a:moveTo>
                    <a:pt x="6390" y="2843"/>
                  </a:moveTo>
                  <a:cubicBezTo>
                    <a:pt x="6259" y="2843"/>
                    <a:pt x="6129" y="2901"/>
                    <a:pt x="6041" y="3013"/>
                  </a:cubicBezTo>
                  <a:cubicBezTo>
                    <a:pt x="5888" y="3204"/>
                    <a:pt x="5919" y="3485"/>
                    <a:pt x="6110" y="3639"/>
                  </a:cubicBezTo>
                  <a:cubicBezTo>
                    <a:pt x="6190" y="3702"/>
                    <a:pt x="6289" y="3736"/>
                    <a:pt x="6391" y="3737"/>
                  </a:cubicBezTo>
                  <a:cubicBezTo>
                    <a:pt x="6527" y="3737"/>
                    <a:pt x="6655" y="3676"/>
                    <a:pt x="6740" y="3570"/>
                  </a:cubicBezTo>
                  <a:cubicBezTo>
                    <a:pt x="6894" y="3377"/>
                    <a:pt x="6863" y="3095"/>
                    <a:pt x="6671" y="2941"/>
                  </a:cubicBezTo>
                  <a:lnTo>
                    <a:pt x="6667" y="2941"/>
                  </a:lnTo>
                  <a:cubicBezTo>
                    <a:pt x="6586" y="2875"/>
                    <a:pt x="6487" y="2843"/>
                    <a:pt x="6390" y="2843"/>
                  </a:cubicBezTo>
                  <a:close/>
                  <a:moveTo>
                    <a:pt x="8719" y="5171"/>
                  </a:moveTo>
                  <a:cubicBezTo>
                    <a:pt x="8621" y="5171"/>
                    <a:pt x="8522" y="5203"/>
                    <a:pt x="8440" y="5270"/>
                  </a:cubicBezTo>
                  <a:cubicBezTo>
                    <a:pt x="8247" y="5424"/>
                    <a:pt x="8217" y="5705"/>
                    <a:pt x="8371" y="5896"/>
                  </a:cubicBezTo>
                  <a:cubicBezTo>
                    <a:pt x="8454" y="6003"/>
                    <a:pt x="8581" y="6066"/>
                    <a:pt x="8716" y="6066"/>
                  </a:cubicBezTo>
                  <a:cubicBezTo>
                    <a:pt x="8717" y="6066"/>
                    <a:pt x="8718" y="6066"/>
                    <a:pt x="8720" y="6066"/>
                  </a:cubicBezTo>
                  <a:cubicBezTo>
                    <a:pt x="8822" y="6066"/>
                    <a:pt x="8920" y="6031"/>
                    <a:pt x="9001" y="5968"/>
                  </a:cubicBezTo>
                  <a:cubicBezTo>
                    <a:pt x="9192" y="5812"/>
                    <a:pt x="9223" y="5532"/>
                    <a:pt x="9068" y="5339"/>
                  </a:cubicBezTo>
                  <a:cubicBezTo>
                    <a:pt x="8981" y="5228"/>
                    <a:pt x="8850" y="5171"/>
                    <a:pt x="8719" y="5171"/>
                  </a:cubicBezTo>
                  <a:close/>
                  <a:moveTo>
                    <a:pt x="10475" y="7958"/>
                  </a:moveTo>
                  <a:cubicBezTo>
                    <a:pt x="10409" y="7958"/>
                    <a:pt x="10342" y="7972"/>
                    <a:pt x="10279" y="8003"/>
                  </a:cubicBezTo>
                  <a:cubicBezTo>
                    <a:pt x="10057" y="8110"/>
                    <a:pt x="9966" y="8378"/>
                    <a:pt x="10073" y="8599"/>
                  </a:cubicBezTo>
                  <a:cubicBezTo>
                    <a:pt x="10146" y="8754"/>
                    <a:pt x="10302" y="8853"/>
                    <a:pt x="10473" y="8853"/>
                  </a:cubicBezTo>
                  <a:cubicBezTo>
                    <a:pt x="10474" y="8853"/>
                    <a:pt x="10475" y="8853"/>
                    <a:pt x="10476" y="8853"/>
                  </a:cubicBezTo>
                  <a:cubicBezTo>
                    <a:pt x="10543" y="8853"/>
                    <a:pt x="10610" y="8837"/>
                    <a:pt x="10670" y="8808"/>
                  </a:cubicBezTo>
                  <a:cubicBezTo>
                    <a:pt x="10892" y="8700"/>
                    <a:pt x="10985" y="8433"/>
                    <a:pt x="10880" y="8211"/>
                  </a:cubicBezTo>
                  <a:cubicBezTo>
                    <a:pt x="10802" y="8051"/>
                    <a:pt x="10641" y="7958"/>
                    <a:pt x="10475" y="7958"/>
                  </a:cubicBezTo>
                  <a:close/>
                  <a:moveTo>
                    <a:pt x="11566" y="11066"/>
                  </a:moveTo>
                  <a:cubicBezTo>
                    <a:pt x="11533" y="11066"/>
                    <a:pt x="11500" y="11070"/>
                    <a:pt x="11466" y="11077"/>
                  </a:cubicBezTo>
                  <a:cubicBezTo>
                    <a:pt x="11225" y="11130"/>
                    <a:pt x="11074" y="11370"/>
                    <a:pt x="11130" y="11611"/>
                  </a:cubicBezTo>
                  <a:cubicBezTo>
                    <a:pt x="11175" y="11814"/>
                    <a:pt x="11355" y="11959"/>
                    <a:pt x="11565" y="11959"/>
                  </a:cubicBezTo>
                  <a:cubicBezTo>
                    <a:pt x="11568" y="11960"/>
                    <a:pt x="11572" y="11960"/>
                    <a:pt x="11575" y="11960"/>
                  </a:cubicBezTo>
                  <a:cubicBezTo>
                    <a:pt x="11604" y="11960"/>
                    <a:pt x="11634" y="11955"/>
                    <a:pt x="11663" y="11948"/>
                  </a:cubicBezTo>
                  <a:cubicBezTo>
                    <a:pt x="11905" y="11895"/>
                    <a:pt x="12056" y="11655"/>
                    <a:pt x="12001" y="11414"/>
                  </a:cubicBezTo>
                  <a:cubicBezTo>
                    <a:pt x="11954" y="11207"/>
                    <a:pt x="11770" y="11066"/>
                    <a:pt x="11566" y="11066"/>
                  </a:cubicBezTo>
                  <a:close/>
                  <a:moveTo>
                    <a:pt x="11934" y="14340"/>
                  </a:moveTo>
                  <a:cubicBezTo>
                    <a:pt x="11933" y="14340"/>
                    <a:pt x="11933" y="14340"/>
                    <a:pt x="11932" y="14340"/>
                  </a:cubicBezTo>
                  <a:cubicBezTo>
                    <a:pt x="11931" y="14340"/>
                    <a:pt x="11930" y="14340"/>
                    <a:pt x="11930" y="14340"/>
                  </a:cubicBezTo>
                  <a:cubicBezTo>
                    <a:pt x="11684" y="14340"/>
                    <a:pt x="11484" y="14540"/>
                    <a:pt x="11484" y="14788"/>
                  </a:cubicBezTo>
                  <a:cubicBezTo>
                    <a:pt x="11486" y="15034"/>
                    <a:pt x="11686" y="15234"/>
                    <a:pt x="11933" y="15234"/>
                  </a:cubicBezTo>
                  <a:cubicBezTo>
                    <a:pt x="11934" y="15234"/>
                    <a:pt x="11935" y="15234"/>
                    <a:pt x="11935" y="15234"/>
                  </a:cubicBezTo>
                  <a:cubicBezTo>
                    <a:pt x="12182" y="15233"/>
                    <a:pt x="12382" y="15031"/>
                    <a:pt x="12379" y="14784"/>
                  </a:cubicBezTo>
                  <a:cubicBezTo>
                    <a:pt x="12378" y="14538"/>
                    <a:pt x="12179" y="14340"/>
                    <a:pt x="11934" y="14340"/>
                  </a:cubicBezTo>
                  <a:close/>
                  <a:moveTo>
                    <a:pt x="11570" y="17613"/>
                  </a:moveTo>
                  <a:cubicBezTo>
                    <a:pt x="11365" y="17613"/>
                    <a:pt x="11181" y="17753"/>
                    <a:pt x="11132" y="17960"/>
                  </a:cubicBezTo>
                  <a:lnTo>
                    <a:pt x="11136" y="17960"/>
                  </a:lnTo>
                  <a:cubicBezTo>
                    <a:pt x="11079" y="18202"/>
                    <a:pt x="11231" y="18442"/>
                    <a:pt x="11473" y="18494"/>
                  </a:cubicBezTo>
                  <a:cubicBezTo>
                    <a:pt x="11505" y="18503"/>
                    <a:pt x="11538" y="18506"/>
                    <a:pt x="11571" y="18506"/>
                  </a:cubicBezTo>
                  <a:cubicBezTo>
                    <a:pt x="11780" y="18505"/>
                    <a:pt x="11960" y="18361"/>
                    <a:pt x="12007" y="18157"/>
                  </a:cubicBezTo>
                  <a:cubicBezTo>
                    <a:pt x="12061" y="17916"/>
                    <a:pt x="11910" y="17677"/>
                    <a:pt x="11669" y="17624"/>
                  </a:cubicBezTo>
                  <a:cubicBezTo>
                    <a:pt x="11636" y="17616"/>
                    <a:pt x="11603" y="17613"/>
                    <a:pt x="11570" y="17613"/>
                  </a:cubicBezTo>
                  <a:close/>
                  <a:moveTo>
                    <a:pt x="10486" y="20723"/>
                  </a:moveTo>
                  <a:cubicBezTo>
                    <a:pt x="10320" y="20723"/>
                    <a:pt x="10160" y="20816"/>
                    <a:pt x="10083" y="20976"/>
                  </a:cubicBezTo>
                  <a:cubicBezTo>
                    <a:pt x="9975" y="21199"/>
                    <a:pt x="10069" y="21466"/>
                    <a:pt x="10292" y="21572"/>
                  </a:cubicBezTo>
                  <a:cubicBezTo>
                    <a:pt x="10352" y="21602"/>
                    <a:pt x="10419" y="21617"/>
                    <a:pt x="10485" y="21617"/>
                  </a:cubicBezTo>
                  <a:cubicBezTo>
                    <a:pt x="10486" y="21617"/>
                    <a:pt x="10487" y="21617"/>
                    <a:pt x="10488" y="21617"/>
                  </a:cubicBezTo>
                  <a:cubicBezTo>
                    <a:pt x="10659" y="21617"/>
                    <a:pt x="10814" y="21518"/>
                    <a:pt x="10888" y="21364"/>
                  </a:cubicBezTo>
                  <a:cubicBezTo>
                    <a:pt x="10995" y="21141"/>
                    <a:pt x="10902" y="20874"/>
                    <a:pt x="10679" y="20767"/>
                  </a:cubicBezTo>
                  <a:cubicBezTo>
                    <a:pt x="10617" y="20737"/>
                    <a:pt x="10551" y="20723"/>
                    <a:pt x="10486" y="20723"/>
                  </a:cubicBezTo>
                  <a:close/>
                  <a:moveTo>
                    <a:pt x="8734" y="23512"/>
                  </a:moveTo>
                  <a:cubicBezTo>
                    <a:pt x="8602" y="23512"/>
                    <a:pt x="8472" y="23570"/>
                    <a:pt x="8383" y="23682"/>
                  </a:cubicBezTo>
                  <a:cubicBezTo>
                    <a:pt x="8229" y="23875"/>
                    <a:pt x="8262" y="24156"/>
                    <a:pt x="8455" y="24310"/>
                  </a:cubicBezTo>
                  <a:cubicBezTo>
                    <a:pt x="8534" y="24374"/>
                    <a:pt x="8632" y="24409"/>
                    <a:pt x="8734" y="24409"/>
                  </a:cubicBezTo>
                  <a:cubicBezTo>
                    <a:pt x="8870" y="24408"/>
                    <a:pt x="8999" y="24345"/>
                    <a:pt x="9083" y="24239"/>
                  </a:cubicBezTo>
                  <a:cubicBezTo>
                    <a:pt x="9238" y="24045"/>
                    <a:pt x="9207" y="23763"/>
                    <a:pt x="9012" y="23609"/>
                  </a:cubicBezTo>
                  <a:cubicBezTo>
                    <a:pt x="8929" y="23544"/>
                    <a:pt x="8831" y="23512"/>
                    <a:pt x="8734" y="23512"/>
                  </a:cubicBezTo>
                  <a:close/>
                  <a:moveTo>
                    <a:pt x="6406" y="25846"/>
                  </a:moveTo>
                  <a:cubicBezTo>
                    <a:pt x="6309" y="25846"/>
                    <a:pt x="6211" y="25877"/>
                    <a:pt x="6128" y="25942"/>
                  </a:cubicBezTo>
                  <a:cubicBezTo>
                    <a:pt x="5934" y="26096"/>
                    <a:pt x="5904" y="26378"/>
                    <a:pt x="6059" y="26571"/>
                  </a:cubicBezTo>
                  <a:cubicBezTo>
                    <a:pt x="6143" y="26676"/>
                    <a:pt x="6270" y="26739"/>
                    <a:pt x="6404" y="26739"/>
                  </a:cubicBezTo>
                  <a:cubicBezTo>
                    <a:pt x="6405" y="26739"/>
                    <a:pt x="6407" y="26739"/>
                    <a:pt x="6408" y="26739"/>
                  </a:cubicBezTo>
                  <a:cubicBezTo>
                    <a:pt x="6409" y="26739"/>
                    <a:pt x="6411" y="26739"/>
                    <a:pt x="6413" y="26739"/>
                  </a:cubicBezTo>
                  <a:cubicBezTo>
                    <a:pt x="6512" y="26739"/>
                    <a:pt x="6607" y="26705"/>
                    <a:pt x="6685" y="26643"/>
                  </a:cubicBezTo>
                  <a:cubicBezTo>
                    <a:pt x="6879" y="26488"/>
                    <a:pt x="6913" y="26205"/>
                    <a:pt x="6757" y="26014"/>
                  </a:cubicBezTo>
                  <a:cubicBezTo>
                    <a:pt x="6668" y="25903"/>
                    <a:pt x="6538" y="25846"/>
                    <a:pt x="6406" y="25846"/>
                  </a:cubicBezTo>
                  <a:close/>
                  <a:moveTo>
                    <a:pt x="3625" y="27603"/>
                  </a:moveTo>
                  <a:cubicBezTo>
                    <a:pt x="3559" y="27603"/>
                    <a:pt x="3493" y="27618"/>
                    <a:pt x="3430" y="27648"/>
                  </a:cubicBezTo>
                  <a:cubicBezTo>
                    <a:pt x="3207" y="27755"/>
                    <a:pt x="3113" y="28022"/>
                    <a:pt x="3221" y="28244"/>
                  </a:cubicBezTo>
                  <a:cubicBezTo>
                    <a:pt x="3294" y="28399"/>
                    <a:pt x="3452" y="28498"/>
                    <a:pt x="3624" y="28498"/>
                  </a:cubicBezTo>
                  <a:cubicBezTo>
                    <a:pt x="3692" y="28498"/>
                    <a:pt x="3759" y="28482"/>
                    <a:pt x="3821" y="28453"/>
                  </a:cubicBezTo>
                  <a:cubicBezTo>
                    <a:pt x="4042" y="28344"/>
                    <a:pt x="4133" y="28076"/>
                    <a:pt x="4026" y="27853"/>
                  </a:cubicBezTo>
                  <a:cubicBezTo>
                    <a:pt x="3948" y="27695"/>
                    <a:pt x="3789" y="27603"/>
                    <a:pt x="3625" y="27603"/>
                  </a:cubicBezTo>
                  <a:close/>
                  <a:moveTo>
                    <a:pt x="515" y="28695"/>
                  </a:moveTo>
                  <a:cubicBezTo>
                    <a:pt x="482" y="28695"/>
                    <a:pt x="449" y="28699"/>
                    <a:pt x="416" y="28706"/>
                  </a:cubicBezTo>
                  <a:cubicBezTo>
                    <a:pt x="175" y="28762"/>
                    <a:pt x="24" y="29002"/>
                    <a:pt x="80" y="29243"/>
                  </a:cubicBezTo>
                  <a:cubicBezTo>
                    <a:pt x="127" y="29446"/>
                    <a:pt x="307" y="29590"/>
                    <a:pt x="515" y="29590"/>
                  </a:cubicBezTo>
                  <a:cubicBezTo>
                    <a:pt x="549" y="29590"/>
                    <a:pt x="583" y="29586"/>
                    <a:pt x="617" y="29580"/>
                  </a:cubicBezTo>
                  <a:lnTo>
                    <a:pt x="617" y="29578"/>
                  </a:lnTo>
                  <a:cubicBezTo>
                    <a:pt x="857" y="29524"/>
                    <a:pt x="1008" y="29285"/>
                    <a:pt x="953" y="29044"/>
                  </a:cubicBezTo>
                  <a:cubicBezTo>
                    <a:pt x="905" y="28836"/>
                    <a:pt x="720" y="28695"/>
                    <a:pt x="515" y="28695"/>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3"/>
            <p:cNvSpPr/>
            <p:nvPr/>
          </p:nvSpPr>
          <p:spPr>
            <a:xfrm>
              <a:off x="1158575" y="3451875"/>
              <a:ext cx="22400" cy="22400"/>
            </a:xfrm>
            <a:custGeom>
              <a:rect b="b" l="l" r="r" t="t"/>
              <a:pathLst>
                <a:path extrusionOk="0" h="896" w="896">
                  <a:moveTo>
                    <a:pt x="450" y="1"/>
                  </a:moveTo>
                  <a:cubicBezTo>
                    <a:pt x="421" y="1"/>
                    <a:pt x="391" y="4"/>
                    <a:pt x="362" y="9"/>
                  </a:cubicBezTo>
                  <a:cubicBezTo>
                    <a:pt x="333" y="14"/>
                    <a:pt x="306" y="22"/>
                    <a:pt x="278" y="33"/>
                  </a:cubicBezTo>
                  <a:cubicBezTo>
                    <a:pt x="251" y="46"/>
                    <a:pt x="225" y="59"/>
                    <a:pt x="200" y="75"/>
                  </a:cubicBezTo>
                  <a:cubicBezTo>
                    <a:pt x="176" y="92"/>
                    <a:pt x="154" y="111"/>
                    <a:pt x="132" y="132"/>
                  </a:cubicBezTo>
                  <a:cubicBezTo>
                    <a:pt x="111" y="152"/>
                    <a:pt x="93" y="175"/>
                    <a:pt x="79" y="200"/>
                  </a:cubicBezTo>
                  <a:cubicBezTo>
                    <a:pt x="62" y="223"/>
                    <a:pt x="47" y="248"/>
                    <a:pt x="37" y="274"/>
                  </a:cubicBezTo>
                  <a:cubicBezTo>
                    <a:pt x="25" y="302"/>
                    <a:pt x="16" y="330"/>
                    <a:pt x="10" y="358"/>
                  </a:cubicBezTo>
                  <a:cubicBezTo>
                    <a:pt x="4" y="388"/>
                    <a:pt x="1" y="418"/>
                    <a:pt x="1" y="448"/>
                  </a:cubicBezTo>
                  <a:cubicBezTo>
                    <a:pt x="2" y="567"/>
                    <a:pt x="48" y="680"/>
                    <a:pt x="132" y="764"/>
                  </a:cubicBezTo>
                  <a:cubicBezTo>
                    <a:pt x="153" y="784"/>
                    <a:pt x="176" y="802"/>
                    <a:pt x="200" y="818"/>
                  </a:cubicBezTo>
                  <a:cubicBezTo>
                    <a:pt x="224" y="835"/>
                    <a:pt x="250" y="850"/>
                    <a:pt x="278" y="859"/>
                  </a:cubicBezTo>
                  <a:cubicBezTo>
                    <a:pt x="304" y="871"/>
                    <a:pt x="333" y="880"/>
                    <a:pt x="362" y="886"/>
                  </a:cubicBezTo>
                  <a:cubicBezTo>
                    <a:pt x="390" y="892"/>
                    <a:pt x="419" y="895"/>
                    <a:pt x="448" y="895"/>
                  </a:cubicBezTo>
                  <a:cubicBezTo>
                    <a:pt x="479" y="895"/>
                    <a:pt x="508" y="892"/>
                    <a:pt x="538" y="886"/>
                  </a:cubicBezTo>
                  <a:cubicBezTo>
                    <a:pt x="566" y="880"/>
                    <a:pt x="594" y="871"/>
                    <a:pt x="622" y="859"/>
                  </a:cubicBezTo>
                  <a:cubicBezTo>
                    <a:pt x="649" y="849"/>
                    <a:pt x="675" y="835"/>
                    <a:pt x="699" y="818"/>
                  </a:cubicBezTo>
                  <a:cubicBezTo>
                    <a:pt x="722" y="802"/>
                    <a:pt x="745" y="784"/>
                    <a:pt x="764" y="764"/>
                  </a:cubicBezTo>
                  <a:cubicBezTo>
                    <a:pt x="848" y="680"/>
                    <a:pt x="895" y="567"/>
                    <a:pt x="896" y="448"/>
                  </a:cubicBezTo>
                  <a:cubicBezTo>
                    <a:pt x="896" y="418"/>
                    <a:pt x="892" y="388"/>
                    <a:pt x="887" y="358"/>
                  </a:cubicBezTo>
                  <a:cubicBezTo>
                    <a:pt x="881" y="330"/>
                    <a:pt x="873" y="302"/>
                    <a:pt x="863" y="274"/>
                  </a:cubicBezTo>
                  <a:cubicBezTo>
                    <a:pt x="850" y="248"/>
                    <a:pt x="837" y="223"/>
                    <a:pt x="821" y="200"/>
                  </a:cubicBezTo>
                  <a:cubicBezTo>
                    <a:pt x="805" y="175"/>
                    <a:pt x="787" y="152"/>
                    <a:pt x="764" y="132"/>
                  </a:cubicBezTo>
                  <a:cubicBezTo>
                    <a:pt x="745" y="110"/>
                    <a:pt x="722" y="91"/>
                    <a:pt x="699" y="75"/>
                  </a:cubicBezTo>
                  <a:cubicBezTo>
                    <a:pt x="671" y="60"/>
                    <a:pt x="648" y="46"/>
                    <a:pt x="622" y="33"/>
                  </a:cubicBezTo>
                  <a:cubicBezTo>
                    <a:pt x="594" y="22"/>
                    <a:pt x="566" y="14"/>
                    <a:pt x="538" y="9"/>
                  </a:cubicBezTo>
                  <a:cubicBezTo>
                    <a:pt x="509" y="4"/>
                    <a:pt x="479"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1158575" y="2606800"/>
              <a:ext cx="22400" cy="22250"/>
            </a:xfrm>
            <a:custGeom>
              <a:rect b="b" l="l" r="r" t="t"/>
              <a:pathLst>
                <a:path extrusionOk="0" h="890" w="896">
                  <a:moveTo>
                    <a:pt x="450" y="1"/>
                  </a:moveTo>
                  <a:cubicBezTo>
                    <a:pt x="333" y="1"/>
                    <a:pt x="216" y="43"/>
                    <a:pt x="132" y="124"/>
                  </a:cubicBezTo>
                  <a:cubicBezTo>
                    <a:pt x="48" y="209"/>
                    <a:pt x="2" y="323"/>
                    <a:pt x="1" y="442"/>
                  </a:cubicBezTo>
                  <a:cubicBezTo>
                    <a:pt x="1" y="559"/>
                    <a:pt x="48" y="674"/>
                    <a:pt x="132" y="758"/>
                  </a:cubicBezTo>
                  <a:cubicBezTo>
                    <a:pt x="216" y="840"/>
                    <a:pt x="329" y="888"/>
                    <a:pt x="448" y="889"/>
                  </a:cubicBezTo>
                  <a:cubicBezTo>
                    <a:pt x="567" y="888"/>
                    <a:pt x="680" y="841"/>
                    <a:pt x="764" y="758"/>
                  </a:cubicBezTo>
                  <a:cubicBezTo>
                    <a:pt x="848" y="674"/>
                    <a:pt x="896" y="559"/>
                    <a:pt x="896" y="442"/>
                  </a:cubicBezTo>
                  <a:cubicBezTo>
                    <a:pt x="895" y="323"/>
                    <a:pt x="848" y="209"/>
                    <a:pt x="764" y="124"/>
                  </a:cubicBezTo>
                  <a:cubicBezTo>
                    <a:pt x="681" y="42"/>
                    <a:pt x="566"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3"/>
            <p:cNvSpPr/>
            <p:nvPr/>
          </p:nvSpPr>
          <p:spPr>
            <a:xfrm>
              <a:off x="1256825" y="2616975"/>
              <a:ext cx="399500" cy="956225"/>
            </a:xfrm>
            <a:custGeom>
              <a:rect b="b" l="l" r="r" t="t"/>
              <a:pathLst>
                <a:path extrusionOk="0" h="38249" w="15980">
                  <a:moveTo>
                    <a:pt x="491" y="0"/>
                  </a:moveTo>
                  <a:cubicBezTo>
                    <a:pt x="283" y="0"/>
                    <a:pt x="97" y="145"/>
                    <a:pt x="52" y="356"/>
                  </a:cubicBezTo>
                  <a:cubicBezTo>
                    <a:pt x="0" y="599"/>
                    <a:pt x="156" y="837"/>
                    <a:pt x="399" y="888"/>
                  </a:cubicBezTo>
                  <a:lnTo>
                    <a:pt x="395" y="888"/>
                  </a:lnTo>
                  <a:cubicBezTo>
                    <a:pt x="427" y="893"/>
                    <a:pt x="459" y="895"/>
                    <a:pt x="491" y="897"/>
                  </a:cubicBezTo>
                  <a:cubicBezTo>
                    <a:pt x="701" y="894"/>
                    <a:pt x="882" y="747"/>
                    <a:pt x="927" y="541"/>
                  </a:cubicBezTo>
                  <a:cubicBezTo>
                    <a:pt x="976" y="300"/>
                    <a:pt x="824" y="63"/>
                    <a:pt x="583" y="10"/>
                  </a:cubicBezTo>
                  <a:cubicBezTo>
                    <a:pt x="552" y="3"/>
                    <a:pt x="521" y="0"/>
                    <a:pt x="491" y="0"/>
                  </a:cubicBezTo>
                  <a:close/>
                  <a:moveTo>
                    <a:pt x="4285" y="1233"/>
                  </a:moveTo>
                  <a:cubicBezTo>
                    <a:pt x="4114" y="1233"/>
                    <a:pt x="3950" y="1332"/>
                    <a:pt x="3876" y="1498"/>
                  </a:cubicBezTo>
                  <a:cubicBezTo>
                    <a:pt x="3776" y="1723"/>
                    <a:pt x="3877" y="1988"/>
                    <a:pt x="4103" y="2089"/>
                  </a:cubicBezTo>
                  <a:cubicBezTo>
                    <a:pt x="4160" y="2114"/>
                    <a:pt x="4222" y="2128"/>
                    <a:pt x="4285" y="2128"/>
                  </a:cubicBezTo>
                  <a:cubicBezTo>
                    <a:pt x="4462" y="2128"/>
                    <a:pt x="4621" y="2024"/>
                    <a:pt x="4694" y="1863"/>
                  </a:cubicBezTo>
                  <a:cubicBezTo>
                    <a:pt x="4795" y="1636"/>
                    <a:pt x="4693" y="1371"/>
                    <a:pt x="4467" y="1272"/>
                  </a:cubicBezTo>
                  <a:cubicBezTo>
                    <a:pt x="4408" y="1245"/>
                    <a:pt x="4346" y="1233"/>
                    <a:pt x="4285" y="1233"/>
                  </a:cubicBezTo>
                  <a:close/>
                  <a:moveTo>
                    <a:pt x="7740" y="3232"/>
                  </a:moveTo>
                  <a:cubicBezTo>
                    <a:pt x="7601" y="3232"/>
                    <a:pt x="7465" y="3296"/>
                    <a:pt x="7377" y="3417"/>
                  </a:cubicBezTo>
                  <a:cubicBezTo>
                    <a:pt x="7233" y="3616"/>
                    <a:pt x="7277" y="3895"/>
                    <a:pt x="7476" y="4040"/>
                  </a:cubicBezTo>
                  <a:cubicBezTo>
                    <a:pt x="7551" y="4094"/>
                    <a:pt x="7642" y="4125"/>
                    <a:pt x="7736" y="4125"/>
                  </a:cubicBezTo>
                  <a:cubicBezTo>
                    <a:pt x="7737" y="4125"/>
                    <a:pt x="7739" y="4125"/>
                    <a:pt x="7741" y="4125"/>
                  </a:cubicBezTo>
                  <a:cubicBezTo>
                    <a:pt x="7883" y="4125"/>
                    <a:pt x="8018" y="4056"/>
                    <a:pt x="8101" y="3940"/>
                  </a:cubicBezTo>
                  <a:cubicBezTo>
                    <a:pt x="8247" y="3742"/>
                    <a:pt x="8203" y="3462"/>
                    <a:pt x="8003" y="3317"/>
                  </a:cubicBezTo>
                  <a:cubicBezTo>
                    <a:pt x="7924" y="3260"/>
                    <a:pt x="7832" y="3232"/>
                    <a:pt x="7740" y="3232"/>
                  </a:cubicBezTo>
                  <a:close/>
                  <a:moveTo>
                    <a:pt x="10705" y="5902"/>
                  </a:moveTo>
                  <a:cubicBezTo>
                    <a:pt x="10598" y="5902"/>
                    <a:pt x="10490" y="5940"/>
                    <a:pt x="10405" y="6017"/>
                  </a:cubicBezTo>
                  <a:cubicBezTo>
                    <a:pt x="10222" y="6184"/>
                    <a:pt x="10208" y="6466"/>
                    <a:pt x="10372" y="6649"/>
                  </a:cubicBezTo>
                  <a:cubicBezTo>
                    <a:pt x="10457" y="6742"/>
                    <a:pt x="10577" y="6796"/>
                    <a:pt x="10702" y="6796"/>
                  </a:cubicBezTo>
                  <a:cubicBezTo>
                    <a:pt x="10703" y="6796"/>
                    <a:pt x="10705" y="6796"/>
                    <a:pt x="10706" y="6796"/>
                  </a:cubicBezTo>
                  <a:cubicBezTo>
                    <a:pt x="10708" y="6796"/>
                    <a:pt x="10709" y="6796"/>
                    <a:pt x="10711" y="6796"/>
                  </a:cubicBezTo>
                  <a:cubicBezTo>
                    <a:pt x="10819" y="6796"/>
                    <a:pt x="10923" y="6755"/>
                    <a:pt x="11004" y="6682"/>
                  </a:cubicBezTo>
                  <a:cubicBezTo>
                    <a:pt x="11190" y="6517"/>
                    <a:pt x="11204" y="6234"/>
                    <a:pt x="11037" y="6050"/>
                  </a:cubicBezTo>
                  <a:cubicBezTo>
                    <a:pt x="10949" y="5952"/>
                    <a:pt x="10827" y="5902"/>
                    <a:pt x="10705" y="5902"/>
                  </a:cubicBezTo>
                  <a:close/>
                  <a:moveTo>
                    <a:pt x="13054" y="9127"/>
                  </a:moveTo>
                  <a:cubicBezTo>
                    <a:pt x="12978" y="9127"/>
                    <a:pt x="12900" y="9147"/>
                    <a:pt x="12830" y="9188"/>
                  </a:cubicBezTo>
                  <a:cubicBezTo>
                    <a:pt x="12616" y="9311"/>
                    <a:pt x="12542" y="9585"/>
                    <a:pt x="12666" y="9799"/>
                  </a:cubicBezTo>
                  <a:cubicBezTo>
                    <a:pt x="12746" y="9936"/>
                    <a:pt x="12893" y="10023"/>
                    <a:pt x="13053" y="10023"/>
                  </a:cubicBezTo>
                  <a:cubicBezTo>
                    <a:pt x="13132" y="10023"/>
                    <a:pt x="13209" y="10002"/>
                    <a:pt x="13277" y="9964"/>
                  </a:cubicBezTo>
                  <a:cubicBezTo>
                    <a:pt x="13490" y="9839"/>
                    <a:pt x="13564" y="9566"/>
                    <a:pt x="13441" y="9352"/>
                  </a:cubicBezTo>
                  <a:cubicBezTo>
                    <a:pt x="13359" y="9208"/>
                    <a:pt x="13208" y="9127"/>
                    <a:pt x="13054" y="9127"/>
                  </a:cubicBezTo>
                  <a:close/>
                  <a:moveTo>
                    <a:pt x="14678" y="12770"/>
                  </a:moveTo>
                  <a:cubicBezTo>
                    <a:pt x="14632" y="12770"/>
                    <a:pt x="14587" y="12776"/>
                    <a:pt x="14541" y="12791"/>
                  </a:cubicBezTo>
                  <a:cubicBezTo>
                    <a:pt x="14307" y="12867"/>
                    <a:pt x="14178" y="13118"/>
                    <a:pt x="14252" y="13354"/>
                  </a:cubicBezTo>
                  <a:lnTo>
                    <a:pt x="14256" y="13354"/>
                  </a:lnTo>
                  <a:cubicBezTo>
                    <a:pt x="14314" y="13538"/>
                    <a:pt x="14485" y="13664"/>
                    <a:pt x="14678" y="13664"/>
                  </a:cubicBezTo>
                  <a:cubicBezTo>
                    <a:pt x="14726" y="13664"/>
                    <a:pt x="14773" y="13657"/>
                    <a:pt x="14819" y="13644"/>
                  </a:cubicBezTo>
                  <a:cubicBezTo>
                    <a:pt x="15052" y="13564"/>
                    <a:pt x="15179" y="13314"/>
                    <a:pt x="15105" y="13080"/>
                  </a:cubicBezTo>
                  <a:cubicBezTo>
                    <a:pt x="15043" y="12890"/>
                    <a:pt x="14867" y="12770"/>
                    <a:pt x="14678" y="12770"/>
                  </a:cubicBezTo>
                  <a:close/>
                  <a:moveTo>
                    <a:pt x="15502" y="16672"/>
                  </a:moveTo>
                  <a:cubicBezTo>
                    <a:pt x="15488" y="16672"/>
                    <a:pt x="15474" y="16672"/>
                    <a:pt x="15460" y="16674"/>
                  </a:cubicBezTo>
                  <a:cubicBezTo>
                    <a:pt x="15215" y="16701"/>
                    <a:pt x="15037" y="16921"/>
                    <a:pt x="15063" y="17165"/>
                  </a:cubicBezTo>
                  <a:cubicBezTo>
                    <a:pt x="15087" y="17392"/>
                    <a:pt x="15277" y="17565"/>
                    <a:pt x="15505" y="17568"/>
                  </a:cubicBezTo>
                  <a:cubicBezTo>
                    <a:pt x="15522" y="17568"/>
                    <a:pt x="15537" y="17565"/>
                    <a:pt x="15553" y="17565"/>
                  </a:cubicBezTo>
                  <a:cubicBezTo>
                    <a:pt x="15799" y="17539"/>
                    <a:pt x="15976" y="17319"/>
                    <a:pt x="15953" y="17073"/>
                  </a:cubicBezTo>
                  <a:cubicBezTo>
                    <a:pt x="15926" y="16843"/>
                    <a:pt x="15730" y="16672"/>
                    <a:pt x="15502" y="16672"/>
                  </a:cubicBezTo>
                  <a:close/>
                  <a:moveTo>
                    <a:pt x="15514" y="20662"/>
                  </a:moveTo>
                  <a:cubicBezTo>
                    <a:pt x="15286" y="20662"/>
                    <a:pt x="15090" y="20833"/>
                    <a:pt x="15063" y="21064"/>
                  </a:cubicBezTo>
                  <a:lnTo>
                    <a:pt x="15067" y="21064"/>
                  </a:lnTo>
                  <a:cubicBezTo>
                    <a:pt x="15040" y="21308"/>
                    <a:pt x="15219" y="21528"/>
                    <a:pt x="15463" y="21553"/>
                  </a:cubicBezTo>
                  <a:cubicBezTo>
                    <a:pt x="15475" y="21555"/>
                    <a:pt x="15486" y="21556"/>
                    <a:pt x="15498" y="21556"/>
                  </a:cubicBezTo>
                  <a:cubicBezTo>
                    <a:pt x="15502" y="21556"/>
                    <a:pt x="15507" y="21556"/>
                    <a:pt x="15511" y="21555"/>
                  </a:cubicBezTo>
                  <a:cubicBezTo>
                    <a:pt x="15512" y="21555"/>
                    <a:pt x="15512" y="21555"/>
                    <a:pt x="15513" y="21555"/>
                  </a:cubicBezTo>
                  <a:cubicBezTo>
                    <a:pt x="15741" y="21555"/>
                    <a:pt x="15931" y="21383"/>
                    <a:pt x="15956" y="21157"/>
                  </a:cubicBezTo>
                  <a:cubicBezTo>
                    <a:pt x="15980" y="20910"/>
                    <a:pt x="15802" y="20691"/>
                    <a:pt x="15556" y="20664"/>
                  </a:cubicBezTo>
                  <a:cubicBezTo>
                    <a:pt x="15542" y="20663"/>
                    <a:pt x="15528" y="20662"/>
                    <a:pt x="15514" y="20662"/>
                  </a:cubicBezTo>
                  <a:close/>
                  <a:moveTo>
                    <a:pt x="14687" y="24567"/>
                  </a:moveTo>
                  <a:cubicBezTo>
                    <a:pt x="14498" y="24567"/>
                    <a:pt x="14323" y="24688"/>
                    <a:pt x="14261" y="24878"/>
                  </a:cubicBezTo>
                  <a:cubicBezTo>
                    <a:pt x="14184" y="25113"/>
                    <a:pt x="14312" y="25366"/>
                    <a:pt x="14548" y="25442"/>
                  </a:cubicBezTo>
                  <a:cubicBezTo>
                    <a:pt x="14589" y="25455"/>
                    <a:pt x="14632" y="25462"/>
                    <a:pt x="14675" y="25462"/>
                  </a:cubicBezTo>
                  <a:cubicBezTo>
                    <a:pt x="14678" y="25462"/>
                    <a:pt x="14682" y="25462"/>
                    <a:pt x="14685" y="25462"/>
                  </a:cubicBezTo>
                  <a:cubicBezTo>
                    <a:pt x="14687" y="25462"/>
                    <a:pt x="14689" y="25462"/>
                    <a:pt x="14690" y="25462"/>
                  </a:cubicBezTo>
                  <a:cubicBezTo>
                    <a:pt x="14883" y="25462"/>
                    <a:pt x="15053" y="25336"/>
                    <a:pt x="15111" y="25152"/>
                  </a:cubicBezTo>
                  <a:cubicBezTo>
                    <a:pt x="15188" y="24917"/>
                    <a:pt x="15060" y="24665"/>
                    <a:pt x="14824" y="24589"/>
                  </a:cubicBezTo>
                  <a:cubicBezTo>
                    <a:pt x="14779" y="24574"/>
                    <a:pt x="14732" y="24567"/>
                    <a:pt x="14687" y="24567"/>
                  </a:cubicBezTo>
                  <a:close/>
                  <a:moveTo>
                    <a:pt x="13064" y="28215"/>
                  </a:moveTo>
                  <a:cubicBezTo>
                    <a:pt x="12910" y="28215"/>
                    <a:pt x="12760" y="28294"/>
                    <a:pt x="12678" y="28436"/>
                  </a:cubicBezTo>
                  <a:cubicBezTo>
                    <a:pt x="12552" y="28650"/>
                    <a:pt x="12626" y="28926"/>
                    <a:pt x="12841" y="29048"/>
                  </a:cubicBezTo>
                  <a:cubicBezTo>
                    <a:pt x="12907" y="29088"/>
                    <a:pt x="12982" y="29108"/>
                    <a:pt x="13059" y="29108"/>
                  </a:cubicBezTo>
                  <a:cubicBezTo>
                    <a:pt x="13061" y="29108"/>
                    <a:pt x="13063" y="29108"/>
                    <a:pt x="13065" y="29108"/>
                  </a:cubicBezTo>
                  <a:cubicBezTo>
                    <a:pt x="13225" y="29108"/>
                    <a:pt x="13372" y="29023"/>
                    <a:pt x="13453" y="28885"/>
                  </a:cubicBezTo>
                  <a:cubicBezTo>
                    <a:pt x="13575" y="28671"/>
                    <a:pt x="13501" y="28399"/>
                    <a:pt x="13289" y="28276"/>
                  </a:cubicBezTo>
                  <a:cubicBezTo>
                    <a:pt x="13218" y="28234"/>
                    <a:pt x="13140" y="28215"/>
                    <a:pt x="13064" y="28215"/>
                  </a:cubicBezTo>
                  <a:close/>
                  <a:moveTo>
                    <a:pt x="10721" y="31442"/>
                  </a:moveTo>
                  <a:cubicBezTo>
                    <a:pt x="10598" y="31442"/>
                    <a:pt x="10475" y="31493"/>
                    <a:pt x="10387" y="31592"/>
                  </a:cubicBezTo>
                  <a:cubicBezTo>
                    <a:pt x="10220" y="31774"/>
                    <a:pt x="10235" y="32058"/>
                    <a:pt x="10419" y="32222"/>
                  </a:cubicBezTo>
                  <a:cubicBezTo>
                    <a:pt x="10501" y="32295"/>
                    <a:pt x="10607" y="32337"/>
                    <a:pt x="10717" y="32337"/>
                  </a:cubicBezTo>
                  <a:cubicBezTo>
                    <a:pt x="10845" y="32337"/>
                    <a:pt x="10967" y="32283"/>
                    <a:pt x="11052" y="32189"/>
                  </a:cubicBezTo>
                  <a:cubicBezTo>
                    <a:pt x="11216" y="32004"/>
                    <a:pt x="11201" y="31722"/>
                    <a:pt x="11019" y="31556"/>
                  </a:cubicBezTo>
                  <a:cubicBezTo>
                    <a:pt x="10933" y="31480"/>
                    <a:pt x="10827" y="31442"/>
                    <a:pt x="10721" y="31442"/>
                  </a:cubicBezTo>
                  <a:close/>
                  <a:moveTo>
                    <a:pt x="7756" y="34116"/>
                  </a:moveTo>
                  <a:cubicBezTo>
                    <a:pt x="7665" y="34116"/>
                    <a:pt x="7574" y="34144"/>
                    <a:pt x="7495" y="34202"/>
                  </a:cubicBezTo>
                  <a:cubicBezTo>
                    <a:pt x="7294" y="34347"/>
                    <a:pt x="7250" y="34628"/>
                    <a:pt x="7395" y="34828"/>
                  </a:cubicBezTo>
                  <a:cubicBezTo>
                    <a:pt x="7479" y="34944"/>
                    <a:pt x="7614" y="35010"/>
                    <a:pt x="7757" y="35010"/>
                  </a:cubicBezTo>
                  <a:cubicBezTo>
                    <a:pt x="7852" y="35010"/>
                    <a:pt x="7946" y="34981"/>
                    <a:pt x="8022" y="34924"/>
                  </a:cubicBezTo>
                  <a:cubicBezTo>
                    <a:pt x="8221" y="34778"/>
                    <a:pt x="8264" y="34498"/>
                    <a:pt x="8118" y="34301"/>
                  </a:cubicBezTo>
                  <a:cubicBezTo>
                    <a:pt x="8030" y="34180"/>
                    <a:pt x="7894" y="34116"/>
                    <a:pt x="7756" y="34116"/>
                  </a:cubicBezTo>
                  <a:close/>
                  <a:moveTo>
                    <a:pt x="4307" y="36116"/>
                  </a:moveTo>
                  <a:cubicBezTo>
                    <a:pt x="4246" y="36116"/>
                    <a:pt x="4184" y="36129"/>
                    <a:pt x="4124" y="36156"/>
                  </a:cubicBezTo>
                  <a:cubicBezTo>
                    <a:pt x="3899" y="36256"/>
                    <a:pt x="3798" y="36520"/>
                    <a:pt x="3898" y="36746"/>
                  </a:cubicBezTo>
                  <a:cubicBezTo>
                    <a:pt x="3969" y="36908"/>
                    <a:pt x="4129" y="37011"/>
                    <a:pt x="4305" y="37012"/>
                  </a:cubicBezTo>
                  <a:cubicBezTo>
                    <a:pt x="4369" y="37012"/>
                    <a:pt x="4431" y="36998"/>
                    <a:pt x="4488" y="36972"/>
                  </a:cubicBezTo>
                  <a:cubicBezTo>
                    <a:pt x="4714" y="36873"/>
                    <a:pt x="4815" y="36607"/>
                    <a:pt x="4714" y="36382"/>
                  </a:cubicBezTo>
                  <a:cubicBezTo>
                    <a:pt x="4641" y="36215"/>
                    <a:pt x="4478" y="36116"/>
                    <a:pt x="4307" y="36116"/>
                  </a:cubicBezTo>
                  <a:close/>
                  <a:moveTo>
                    <a:pt x="512" y="37353"/>
                  </a:moveTo>
                  <a:cubicBezTo>
                    <a:pt x="481" y="37353"/>
                    <a:pt x="450" y="37356"/>
                    <a:pt x="419" y="37363"/>
                  </a:cubicBezTo>
                  <a:cubicBezTo>
                    <a:pt x="177" y="37414"/>
                    <a:pt x="23" y="37653"/>
                    <a:pt x="76" y="37894"/>
                  </a:cubicBezTo>
                  <a:cubicBezTo>
                    <a:pt x="119" y="38100"/>
                    <a:pt x="301" y="38249"/>
                    <a:pt x="512" y="38249"/>
                  </a:cubicBezTo>
                  <a:cubicBezTo>
                    <a:pt x="545" y="38249"/>
                    <a:pt x="577" y="38246"/>
                    <a:pt x="608" y="38240"/>
                  </a:cubicBezTo>
                  <a:cubicBezTo>
                    <a:pt x="847" y="38186"/>
                    <a:pt x="1000" y="37950"/>
                    <a:pt x="950" y="37710"/>
                  </a:cubicBezTo>
                  <a:cubicBezTo>
                    <a:pt x="905" y="37498"/>
                    <a:pt x="719" y="37353"/>
                    <a:pt x="512" y="3735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3"/>
            <p:cNvSpPr/>
            <p:nvPr/>
          </p:nvSpPr>
          <p:spPr>
            <a:xfrm>
              <a:off x="1158575" y="3561425"/>
              <a:ext cx="22400" cy="22225"/>
            </a:xfrm>
            <a:custGeom>
              <a:rect b="b" l="l" r="r" t="t"/>
              <a:pathLst>
                <a:path extrusionOk="0" h="889" w="896">
                  <a:moveTo>
                    <a:pt x="449" y="0"/>
                  </a:moveTo>
                  <a:cubicBezTo>
                    <a:pt x="332" y="0"/>
                    <a:pt x="215" y="42"/>
                    <a:pt x="132" y="125"/>
                  </a:cubicBezTo>
                  <a:cubicBezTo>
                    <a:pt x="48" y="209"/>
                    <a:pt x="2" y="322"/>
                    <a:pt x="1" y="441"/>
                  </a:cubicBezTo>
                  <a:cubicBezTo>
                    <a:pt x="2" y="560"/>
                    <a:pt x="48" y="673"/>
                    <a:pt x="132" y="757"/>
                  </a:cubicBezTo>
                  <a:cubicBezTo>
                    <a:pt x="216" y="841"/>
                    <a:pt x="329" y="888"/>
                    <a:pt x="448" y="889"/>
                  </a:cubicBezTo>
                  <a:cubicBezTo>
                    <a:pt x="567" y="889"/>
                    <a:pt x="680" y="842"/>
                    <a:pt x="764" y="758"/>
                  </a:cubicBezTo>
                  <a:cubicBezTo>
                    <a:pt x="848" y="673"/>
                    <a:pt x="895" y="560"/>
                    <a:pt x="896" y="441"/>
                  </a:cubicBezTo>
                  <a:cubicBezTo>
                    <a:pt x="895" y="323"/>
                    <a:pt x="848" y="210"/>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1158575" y="2823800"/>
              <a:ext cx="22400" cy="22425"/>
            </a:xfrm>
            <a:custGeom>
              <a:rect b="b" l="l" r="r" t="t"/>
              <a:pathLst>
                <a:path extrusionOk="0" h="897" w="896">
                  <a:moveTo>
                    <a:pt x="450" y="0"/>
                  </a:moveTo>
                  <a:cubicBezTo>
                    <a:pt x="421" y="0"/>
                    <a:pt x="391" y="4"/>
                    <a:pt x="362" y="10"/>
                  </a:cubicBezTo>
                  <a:cubicBezTo>
                    <a:pt x="334" y="15"/>
                    <a:pt x="306" y="23"/>
                    <a:pt x="278" y="34"/>
                  </a:cubicBezTo>
                  <a:cubicBezTo>
                    <a:pt x="251" y="46"/>
                    <a:pt x="225" y="60"/>
                    <a:pt x="200" y="75"/>
                  </a:cubicBezTo>
                  <a:cubicBezTo>
                    <a:pt x="175" y="92"/>
                    <a:pt x="153" y="111"/>
                    <a:pt x="132" y="132"/>
                  </a:cubicBezTo>
                  <a:cubicBezTo>
                    <a:pt x="112" y="152"/>
                    <a:pt x="94" y="174"/>
                    <a:pt x="79" y="198"/>
                  </a:cubicBezTo>
                  <a:cubicBezTo>
                    <a:pt x="62" y="223"/>
                    <a:pt x="48" y="249"/>
                    <a:pt x="37" y="276"/>
                  </a:cubicBezTo>
                  <a:cubicBezTo>
                    <a:pt x="25" y="302"/>
                    <a:pt x="16" y="330"/>
                    <a:pt x="10" y="359"/>
                  </a:cubicBezTo>
                  <a:cubicBezTo>
                    <a:pt x="4" y="388"/>
                    <a:pt x="1" y="419"/>
                    <a:pt x="1" y="448"/>
                  </a:cubicBezTo>
                  <a:cubicBezTo>
                    <a:pt x="1" y="478"/>
                    <a:pt x="4" y="507"/>
                    <a:pt x="10" y="535"/>
                  </a:cubicBezTo>
                  <a:cubicBezTo>
                    <a:pt x="16" y="564"/>
                    <a:pt x="25" y="592"/>
                    <a:pt x="37" y="618"/>
                  </a:cubicBezTo>
                  <a:cubicBezTo>
                    <a:pt x="47" y="645"/>
                    <a:pt x="62" y="671"/>
                    <a:pt x="79" y="696"/>
                  </a:cubicBezTo>
                  <a:cubicBezTo>
                    <a:pt x="94" y="721"/>
                    <a:pt x="112" y="744"/>
                    <a:pt x="132" y="764"/>
                  </a:cubicBezTo>
                  <a:cubicBezTo>
                    <a:pt x="153" y="784"/>
                    <a:pt x="176" y="803"/>
                    <a:pt x="200" y="818"/>
                  </a:cubicBezTo>
                  <a:cubicBezTo>
                    <a:pt x="224" y="837"/>
                    <a:pt x="250" y="850"/>
                    <a:pt x="278" y="860"/>
                  </a:cubicBezTo>
                  <a:cubicBezTo>
                    <a:pt x="304" y="873"/>
                    <a:pt x="333" y="882"/>
                    <a:pt x="362" y="888"/>
                  </a:cubicBezTo>
                  <a:cubicBezTo>
                    <a:pt x="390" y="893"/>
                    <a:pt x="419" y="897"/>
                    <a:pt x="448" y="897"/>
                  </a:cubicBezTo>
                  <a:cubicBezTo>
                    <a:pt x="479" y="897"/>
                    <a:pt x="508" y="893"/>
                    <a:pt x="538" y="888"/>
                  </a:cubicBezTo>
                  <a:cubicBezTo>
                    <a:pt x="566" y="881"/>
                    <a:pt x="594" y="873"/>
                    <a:pt x="622" y="860"/>
                  </a:cubicBezTo>
                  <a:cubicBezTo>
                    <a:pt x="649" y="850"/>
                    <a:pt x="675" y="837"/>
                    <a:pt x="699" y="818"/>
                  </a:cubicBezTo>
                  <a:cubicBezTo>
                    <a:pt x="723" y="803"/>
                    <a:pt x="746" y="784"/>
                    <a:pt x="768" y="764"/>
                  </a:cubicBezTo>
                  <a:cubicBezTo>
                    <a:pt x="787" y="743"/>
                    <a:pt x="805" y="720"/>
                    <a:pt x="821" y="696"/>
                  </a:cubicBezTo>
                  <a:cubicBezTo>
                    <a:pt x="837" y="671"/>
                    <a:pt x="850" y="645"/>
                    <a:pt x="863" y="618"/>
                  </a:cubicBezTo>
                  <a:cubicBezTo>
                    <a:pt x="874" y="592"/>
                    <a:pt x="882" y="564"/>
                    <a:pt x="887" y="535"/>
                  </a:cubicBezTo>
                  <a:cubicBezTo>
                    <a:pt x="892" y="506"/>
                    <a:pt x="896" y="478"/>
                    <a:pt x="896" y="448"/>
                  </a:cubicBezTo>
                  <a:cubicBezTo>
                    <a:pt x="896" y="419"/>
                    <a:pt x="892" y="388"/>
                    <a:pt x="887" y="359"/>
                  </a:cubicBezTo>
                  <a:cubicBezTo>
                    <a:pt x="881" y="330"/>
                    <a:pt x="873" y="302"/>
                    <a:pt x="863" y="276"/>
                  </a:cubicBezTo>
                  <a:cubicBezTo>
                    <a:pt x="851" y="249"/>
                    <a:pt x="836" y="225"/>
                    <a:pt x="821" y="198"/>
                  </a:cubicBezTo>
                  <a:cubicBezTo>
                    <a:pt x="805" y="175"/>
                    <a:pt x="787" y="152"/>
                    <a:pt x="768" y="132"/>
                  </a:cubicBezTo>
                  <a:cubicBezTo>
                    <a:pt x="746" y="111"/>
                    <a:pt x="723" y="92"/>
                    <a:pt x="699" y="75"/>
                  </a:cubicBezTo>
                  <a:cubicBezTo>
                    <a:pt x="674" y="60"/>
                    <a:pt x="648" y="46"/>
                    <a:pt x="622" y="34"/>
                  </a:cubicBezTo>
                  <a:cubicBezTo>
                    <a:pt x="594" y="24"/>
                    <a:pt x="565" y="15"/>
                    <a:pt x="538" y="10"/>
                  </a:cubicBezTo>
                  <a:cubicBezTo>
                    <a:pt x="509" y="4"/>
                    <a:pt x="479" y="0"/>
                    <a:pt x="45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1224725" y="2832600"/>
              <a:ext cx="216400" cy="524975"/>
            </a:xfrm>
            <a:custGeom>
              <a:rect b="b" l="l" r="r" t="t"/>
              <a:pathLst>
                <a:path extrusionOk="0" h="20999" w="8656">
                  <a:moveTo>
                    <a:pt x="494" y="1"/>
                  </a:moveTo>
                  <a:cubicBezTo>
                    <a:pt x="297" y="1"/>
                    <a:pt x="117" y="133"/>
                    <a:pt x="65" y="333"/>
                  </a:cubicBezTo>
                  <a:cubicBezTo>
                    <a:pt x="1" y="572"/>
                    <a:pt x="142" y="818"/>
                    <a:pt x="381" y="881"/>
                  </a:cubicBezTo>
                  <a:lnTo>
                    <a:pt x="382" y="881"/>
                  </a:lnTo>
                  <a:cubicBezTo>
                    <a:pt x="419" y="890"/>
                    <a:pt x="457" y="896"/>
                    <a:pt x="495" y="897"/>
                  </a:cubicBezTo>
                  <a:cubicBezTo>
                    <a:pt x="697" y="897"/>
                    <a:pt x="875" y="761"/>
                    <a:pt x="927" y="565"/>
                  </a:cubicBezTo>
                  <a:cubicBezTo>
                    <a:pt x="993" y="326"/>
                    <a:pt x="850" y="80"/>
                    <a:pt x="611" y="17"/>
                  </a:cubicBezTo>
                  <a:cubicBezTo>
                    <a:pt x="572" y="6"/>
                    <a:pt x="533" y="1"/>
                    <a:pt x="494" y="1"/>
                  </a:cubicBezTo>
                  <a:close/>
                  <a:moveTo>
                    <a:pt x="3007" y="1039"/>
                  </a:moveTo>
                  <a:cubicBezTo>
                    <a:pt x="2852" y="1039"/>
                    <a:pt x="2701" y="1119"/>
                    <a:pt x="2618" y="1263"/>
                  </a:cubicBezTo>
                  <a:cubicBezTo>
                    <a:pt x="2494" y="1477"/>
                    <a:pt x="2566" y="1750"/>
                    <a:pt x="2779" y="1874"/>
                  </a:cubicBezTo>
                  <a:lnTo>
                    <a:pt x="2780" y="1874"/>
                  </a:lnTo>
                  <a:cubicBezTo>
                    <a:pt x="2848" y="1914"/>
                    <a:pt x="2925" y="1934"/>
                    <a:pt x="3003" y="1934"/>
                  </a:cubicBezTo>
                  <a:cubicBezTo>
                    <a:pt x="3005" y="1934"/>
                    <a:pt x="3006" y="1934"/>
                    <a:pt x="3007" y="1934"/>
                  </a:cubicBezTo>
                  <a:cubicBezTo>
                    <a:pt x="3165" y="1934"/>
                    <a:pt x="3313" y="1850"/>
                    <a:pt x="3391" y="1710"/>
                  </a:cubicBezTo>
                  <a:cubicBezTo>
                    <a:pt x="3517" y="1498"/>
                    <a:pt x="3442" y="1224"/>
                    <a:pt x="3230" y="1099"/>
                  </a:cubicBezTo>
                  <a:cubicBezTo>
                    <a:pt x="3160" y="1058"/>
                    <a:pt x="3083" y="1039"/>
                    <a:pt x="3007" y="1039"/>
                  </a:cubicBezTo>
                  <a:close/>
                  <a:moveTo>
                    <a:pt x="5158" y="2694"/>
                  </a:moveTo>
                  <a:cubicBezTo>
                    <a:pt x="5043" y="2694"/>
                    <a:pt x="4928" y="2738"/>
                    <a:pt x="4841" y="2826"/>
                  </a:cubicBezTo>
                  <a:cubicBezTo>
                    <a:pt x="4667" y="3001"/>
                    <a:pt x="4668" y="3285"/>
                    <a:pt x="4844" y="3458"/>
                  </a:cubicBezTo>
                  <a:cubicBezTo>
                    <a:pt x="4928" y="3543"/>
                    <a:pt x="5041" y="3589"/>
                    <a:pt x="5160" y="3589"/>
                  </a:cubicBezTo>
                  <a:cubicBezTo>
                    <a:pt x="5278" y="3588"/>
                    <a:pt x="5391" y="3542"/>
                    <a:pt x="5476" y="3458"/>
                  </a:cubicBezTo>
                  <a:cubicBezTo>
                    <a:pt x="5648" y="3283"/>
                    <a:pt x="5648" y="3001"/>
                    <a:pt x="5476" y="2826"/>
                  </a:cubicBezTo>
                  <a:cubicBezTo>
                    <a:pt x="5388" y="2738"/>
                    <a:pt x="5273" y="2694"/>
                    <a:pt x="5158" y="2694"/>
                  </a:cubicBezTo>
                  <a:close/>
                  <a:moveTo>
                    <a:pt x="6813" y="4847"/>
                  </a:moveTo>
                  <a:cubicBezTo>
                    <a:pt x="6736" y="4847"/>
                    <a:pt x="6659" y="4866"/>
                    <a:pt x="6588" y="4908"/>
                  </a:cubicBezTo>
                  <a:cubicBezTo>
                    <a:pt x="6374" y="5032"/>
                    <a:pt x="6303" y="5306"/>
                    <a:pt x="6428" y="5519"/>
                  </a:cubicBezTo>
                  <a:cubicBezTo>
                    <a:pt x="6508" y="5658"/>
                    <a:pt x="6655" y="5742"/>
                    <a:pt x="6815" y="5742"/>
                  </a:cubicBezTo>
                  <a:cubicBezTo>
                    <a:pt x="6894" y="5742"/>
                    <a:pt x="6971" y="5721"/>
                    <a:pt x="7039" y="5680"/>
                  </a:cubicBezTo>
                  <a:cubicBezTo>
                    <a:pt x="7252" y="5556"/>
                    <a:pt x="7325" y="5283"/>
                    <a:pt x="7200" y="5069"/>
                  </a:cubicBezTo>
                  <a:cubicBezTo>
                    <a:pt x="7117" y="4926"/>
                    <a:pt x="6967" y="4847"/>
                    <a:pt x="6813" y="4847"/>
                  </a:cubicBezTo>
                  <a:close/>
                  <a:moveTo>
                    <a:pt x="7854" y="7353"/>
                  </a:moveTo>
                  <a:cubicBezTo>
                    <a:pt x="7816" y="7353"/>
                    <a:pt x="7778" y="7358"/>
                    <a:pt x="7739" y="7368"/>
                  </a:cubicBezTo>
                  <a:cubicBezTo>
                    <a:pt x="7500" y="7432"/>
                    <a:pt x="7359" y="7678"/>
                    <a:pt x="7423" y="7917"/>
                  </a:cubicBezTo>
                  <a:lnTo>
                    <a:pt x="7424" y="7917"/>
                  </a:lnTo>
                  <a:cubicBezTo>
                    <a:pt x="7476" y="8112"/>
                    <a:pt x="7653" y="8248"/>
                    <a:pt x="7853" y="8248"/>
                  </a:cubicBezTo>
                  <a:cubicBezTo>
                    <a:pt x="7854" y="8248"/>
                    <a:pt x="7855" y="8248"/>
                    <a:pt x="7856" y="8248"/>
                  </a:cubicBezTo>
                  <a:cubicBezTo>
                    <a:pt x="7894" y="8248"/>
                    <a:pt x="7933" y="8243"/>
                    <a:pt x="7969" y="8233"/>
                  </a:cubicBezTo>
                  <a:cubicBezTo>
                    <a:pt x="8208" y="8170"/>
                    <a:pt x="8350" y="7925"/>
                    <a:pt x="8286" y="7687"/>
                  </a:cubicBezTo>
                  <a:cubicBezTo>
                    <a:pt x="8234" y="7486"/>
                    <a:pt x="8052" y="7353"/>
                    <a:pt x="7854" y="7353"/>
                  </a:cubicBezTo>
                  <a:close/>
                  <a:moveTo>
                    <a:pt x="8208" y="10047"/>
                  </a:moveTo>
                  <a:cubicBezTo>
                    <a:pt x="7960" y="10047"/>
                    <a:pt x="7760" y="10247"/>
                    <a:pt x="7761" y="10494"/>
                  </a:cubicBezTo>
                  <a:cubicBezTo>
                    <a:pt x="7762" y="10741"/>
                    <a:pt x="7961" y="10940"/>
                    <a:pt x="8208" y="10941"/>
                  </a:cubicBezTo>
                  <a:cubicBezTo>
                    <a:pt x="8455" y="10941"/>
                    <a:pt x="8655" y="10741"/>
                    <a:pt x="8655" y="10494"/>
                  </a:cubicBezTo>
                  <a:cubicBezTo>
                    <a:pt x="8655" y="10247"/>
                    <a:pt x="8455" y="10047"/>
                    <a:pt x="8208" y="10047"/>
                  </a:cubicBezTo>
                  <a:close/>
                  <a:moveTo>
                    <a:pt x="7858" y="12739"/>
                  </a:moveTo>
                  <a:cubicBezTo>
                    <a:pt x="7660" y="12739"/>
                    <a:pt x="7480" y="12871"/>
                    <a:pt x="7427" y="13071"/>
                  </a:cubicBezTo>
                  <a:cubicBezTo>
                    <a:pt x="7363" y="13310"/>
                    <a:pt x="7505" y="13555"/>
                    <a:pt x="7743" y="13620"/>
                  </a:cubicBezTo>
                  <a:lnTo>
                    <a:pt x="7743" y="13619"/>
                  </a:lnTo>
                  <a:cubicBezTo>
                    <a:pt x="7781" y="13629"/>
                    <a:pt x="7820" y="13634"/>
                    <a:pt x="7859" y="13635"/>
                  </a:cubicBezTo>
                  <a:cubicBezTo>
                    <a:pt x="8062" y="13634"/>
                    <a:pt x="8239" y="13497"/>
                    <a:pt x="8291" y="13301"/>
                  </a:cubicBezTo>
                  <a:cubicBezTo>
                    <a:pt x="8355" y="13063"/>
                    <a:pt x="8214" y="12818"/>
                    <a:pt x="7975" y="12755"/>
                  </a:cubicBezTo>
                  <a:cubicBezTo>
                    <a:pt x="7936" y="12744"/>
                    <a:pt x="7896" y="12739"/>
                    <a:pt x="7858" y="12739"/>
                  </a:cubicBezTo>
                  <a:close/>
                  <a:moveTo>
                    <a:pt x="6822" y="15248"/>
                  </a:moveTo>
                  <a:cubicBezTo>
                    <a:pt x="6667" y="15248"/>
                    <a:pt x="6516" y="15328"/>
                    <a:pt x="6433" y="15472"/>
                  </a:cubicBezTo>
                  <a:cubicBezTo>
                    <a:pt x="6311" y="15686"/>
                    <a:pt x="6384" y="15959"/>
                    <a:pt x="6597" y="16084"/>
                  </a:cubicBezTo>
                  <a:lnTo>
                    <a:pt x="6597" y="16083"/>
                  </a:lnTo>
                  <a:cubicBezTo>
                    <a:pt x="6667" y="16121"/>
                    <a:pt x="6744" y="16142"/>
                    <a:pt x="6822" y="16143"/>
                  </a:cubicBezTo>
                  <a:cubicBezTo>
                    <a:pt x="6981" y="16143"/>
                    <a:pt x="7130" y="16058"/>
                    <a:pt x="7209" y="15920"/>
                  </a:cubicBezTo>
                  <a:cubicBezTo>
                    <a:pt x="7335" y="15705"/>
                    <a:pt x="7260" y="15430"/>
                    <a:pt x="7046" y="15308"/>
                  </a:cubicBezTo>
                  <a:cubicBezTo>
                    <a:pt x="6975" y="15267"/>
                    <a:pt x="6898" y="15248"/>
                    <a:pt x="6822" y="15248"/>
                  </a:cubicBezTo>
                  <a:close/>
                  <a:moveTo>
                    <a:pt x="5170" y="17403"/>
                  </a:moveTo>
                  <a:cubicBezTo>
                    <a:pt x="5055" y="17403"/>
                    <a:pt x="4940" y="17447"/>
                    <a:pt x="4853" y="17536"/>
                  </a:cubicBezTo>
                  <a:cubicBezTo>
                    <a:pt x="4679" y="17711"/>
                    <a:pt x="4681" y="17995"/>
                    <a:pt x="4855" y="18168"/>
                  </a:cubicBezTo>
                  <a:cubicBezTo>
                    <a:pt x="4939" y="18252"/>
                    <a:pt x="5051" y="18299"/>
                    <a:pt x="5169" y="18299"/>
                  </a:cubicBezTo>
                  <a:cubicBezTo>
                    <a:pt x="5288" y="18299"/>
                    <a:pt x="5402" y="18252"/>
                    <a:pt x="5489" y="18168"/>
                  </a:cubicBezTo>
                  <a:cubicBezTo>
                    <a:pt x="5662" y="17991"/>
                    <a:pt x="5661" y="17708"/>
                    <a:pt x="5485" y="17532"/>
                  </a:cubicBezTo>
                  <a:cubicBezTo>
                    <a:pt x="5398" y="17446"/>
                    <a:pt x="5284" y="17403"/>
                    <a:pt x="5170" y="17403"/>
                  </a:cubicBezTo>
                  <a:close/>
                  <a:moveTo>
                    <a:pt x="3021" y="19060"/>
                  </a:moveTo>
                  <a:cubicBezTo>
                    <a:pt x="2944" y="19060"/>
                    <a:pt x="2866" y="19080"/>
                    <a:pt x="2795" y="19123"/>
                  </a:cubicBezTo>
                  <a:cubicBezTo>
                    <a:pt x="2581" y="19244"/>
                    <a:pt x="2507" y="19519"/>
                    <a:pt x="2634" y="19731"/>
                  </a:cubicBezTo>
                  <a:cubicBezTo>
                    <a:pt x="2712" y="19869"/>
                    <a:pt x="2860" y="19955"/>
                    <a:pt x="3019" y="19955"/>
                  </a:cubicBezTo>
                  <a:cubicBezTo>
                    <a:pt x="3097" y="19955"/>
                    <a:pt x="3176" y="19935"/>
                    <a:pt x="3242" y="19895"/>
                  </a:cubicBezTo>
                  <a:cubicBezTo>
                    <a:pt x="3458" y="19772"/>
                    <a:pt x="3531" y="19498"/>
                    <a:pt x="3407" y="19284"/>
                  </a:cubicBezTo>
                  <a:cubicBezTo>
                    <a:pt x="3324" y="19140"/>
                    <a:pt x="3175" y="19060"/>
                    <a:pt x="3021" y="19060"/>
                  </a:cubicBezTo>
                  <a:close/>
                  <a:moveTo>
                    <a:pt x="513" y="20103"/>
                  </a:moveTo>
                  <a:cubicBezTo>
                    <a:pt x="475" y="20103"/>
                    <a:pt x="436" y="20108"/>
                    <a:pt x="397" y="20118"/>
                  </a:cubicBezTo>
                  <a:cubicBezTo>
                    <a:pt x="158" y="20182"/>
                    <a:pt x="17" y="20429"/>
                    <a:pt x="81" y="20668"/>
                  </a:cubicBezTo>
                  <a:cubicBezTo>
                    <a:pt x="134" y="20863"/>
                    <a:pt x="311" y="20998"/>
                    <a:pt x="514" y="20998"/>
                  </a:cubicBezTo>
                  <a:cubicBezTo>
                    <a:pt x="552" y="20998"/>
                    <a:pt x="592" y="20994"/>
                    <a:pt x="629" y="20983"/>
                  </a:cubicBezTo>
                  <a:cubicBezTo>
                    <a:pt x="867" y="20918"/>
                    <a:pt x="1009" y="20673"/>
                    <a:pt x="945" y="20434"/>
                  </a:cubicBezTo>
                  <a:cubicBezTo>
                    <a:pt x="891" y="20235"/>
                    <a:pt x="711" y="20103"/>
                    <a:pt x="513" y="2010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3"/>
            <p:cNvSpPr/>
            <p:nvPr/>
          </p:nvSpPr>
          <p:spPr>
            <a:xfrm>
              <a:off x="1158575" y="3344300"/>
              <a:ext cx="22400" cy="22225"/>
            </a:xfrm>
            <a:custGeom>
              <a:rect b="b" l="l" r="r" t="t"/>
              <a:pathLst>
                <a:path extrusionOk="0" h="889" w="896">
                  <a:moveTo>
                    <a:pt x="449" y="0"/>
                  </a:moveTo>
                  <a:cubicBezTo>
                    <a:pt x="332" y="0"/>
                    <a:pt x="215" y="42"/>
                    <a:pt x="132" y="125"/>
                  </a:cubicBezTo>
                  <a:cubicBezTo>
                    <a:pt x="47" y="209"/>
                    <a:pt x="1" y="322"/>
                    <a:pt x="1" y="441"/>
                  </a:cubicBezTo>
                  <a:cubicBezTo>
                    <a:pt x="1" y="470"/>
                    <a:pt x="4" y="499"/>
                    <a:pt x="10" y="527"/>
                  </a:cubicBezTo>
                  <a:cubicBezTo>
                    <a:pt x="16" y="556"/>
                    <a:pt x="25" y="585"/>
                    <a:pt x="37" y="611"/>
                  </a:cubicBezTo>
                  <a:cubicBezTo>
                    <a:pt x="47" y="638"/>
                    <a:pt x="62" y="664"/>
                    <a:pt x="79" y="689"/>
                  </a:cubicBezTo>
                  <a:cubicBezTo>
                    <a:pt x="94" y="714"/>
                    <a:pt x="112" y="737"/>
                    <a:pt x="132" y="757"/>
                  </a:cubicBezTo>
                  <a:cubicBezTo>
                    <a:pt x="216" y="841"/>
                    <a:pt x="329" y="888"/>
                    <a:pt x="448" y="888"/>
                  </a:cubicBezTo>
                  <a:cubicBezTo>
                    <a:pt x="567" y="888"/>
                    <a:pt x="680" y="841"/>
                    <a:pt x="764" y="757"/>
                  </a:cubicBezTo>
                  <a:cubicBezTo>
                    <a:pt x="786" y="737"/>
                    <a:pt x="805" y="714"/>
                    <a:pt x="821" y="689"/>
                  </a:cubicBezTo>
                  <a:cubicBezTo>
                    <a:pt x="837" y="664"/>
                    <a:pt x="850" y="638"/>
                    <a:pt x="863" y="611"/>
                  </a:cubicBezTo>
                  <a:cubicBezTo>
                    <a:pt x="874" y="584"/>
                    <a:pt x="882" y="556"/>
                    <a:pt x="887" y="527"/>
                  </a:cubicBezTo>
                  <a:cubicBezTo>
                    <a:pt x="892" y="499"/>
                    <a:pt x="896" y="470"/>
                    <a:pt x="896" y="441"/>
                  </a:cubicBezTo>
                  <a:cubicBezTo>
                    <a:pt x="896" y="322"/>
                    <a:pt x="849" y="209"/>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3"/>
            <p:cNvSpPr/>
            <p:nvPr/>
          </p:nvSpPr>
          <p:spPr>
            <a:xfrm>
              <a:off x="1158575" y="2931050"/>
              <a:ext cx="22400" cy="22375"/>
            </a:xfrm>
            <a:custGeom>
              <a:rect b="b" l="l" r="r" t="t"/>
              <a:pathLst>
                <a:path extrusionOk="0" h="895" w="896">
                  <a:moveTo>
                    <a:pt x="449" y="0"/>
                  </a:moveTo>
                  <a:cubicBezTo>
                    <a:pt x="420" y="0"/>
                    <a:pt x="391" y="3"/>
                    <a:pt x="362" y="9"/>
                  </a:cubicBezTo>
                  <a:cubicBezTo>
                    <a:pt x="334" y="16"/>
                    <a:pt x="306" y="24"/>
                    <a:pt x="278" y="33"/>
                  </a:cubicBezTo>
                  <a:cubicBezTo>
                    <a:pt x="251" y="45"/>
                    <a:pt x="225" y="59"/>
                    <a:pt x="200" y="75"/>
                  </a:cubicBezTo>
                  <a:cubicBezTo>
                    <a:pt x="176" y="92"/>
                    <a:pt x="154" y="111"/>
                    <a:pt x="132" y="132"/>
                  </a:cubicBezTo>
                  <a:cubicBezTo>
                    <a:pt x="48" y="215"/>
                    <a:pt x="1" y="330"/>
                    <a:pt x="1" y="448"/>
                  </a:cubicBezTo>
                  <a:cubicBezTo>
                    <a:pt x="2" y="566"/>
                    <a:pt x="48" y="680"/>
                    <a:pt x="132" y="765"/>
                  </a:cubicBezTo>
                  <a:cubicBezTo>
                    <a:pt x="154" y="785"/>
                    <a:pt x="176" y="803"/>
                    <a:pt x="200" y="821"/>
                  </a:cubicBezTo>
                  <a:cubicBezTo>
                    <a:pt x="225" y="837"/>
                    <a:pt x="251" y="850"/>
                    <a:pt x="278" y="860"/>
                  </a:cubicBezTo>
                  <a:cubicBezTo>
                    <a:pt x="306" y="871"/>
                    <a:pt x="333" y="880"/>
                    <a:pt x="362" y="887"/>
                  </a:cubicBezTo>
                  <a:cubicBezTo>
                    <a:pt x="390" y="893"/>
                    <a:pt x="419" y="895"/>
                    <a:pt x="448" y="895"/>
                  </a:cubicBezTo>
                  <a:cubicBezTo>
                    <a:pt x="567" y="895"/>
                    <a:pt x="680" y="848"/>
                    <a:pt x="764" y="765"/>
                  </a:cubicBezTo>
                  <a:cubicBezTo>
                    <a:pt x="848" y="680"/>
                    <a:pt x="895" y="566"/>
                    <a:pt x="896" y="448"/>
                  </a:cubicBezTo>
                  <a:cubicBezTo>
                    <a:pt x="896" y="330"/>
                    <a:pt x="848" y="215"/>
                    <a:pt x="764" y="132"/>
                  </a:cubicBezTo>
                  <a:cubicBezTo>
                    <a:pt x="680" y="47"/>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1209500" y="2940225"/>
              <a:ext cx="123025" cy="309750"/>
            </a:xfrm>
            <a:custGeom>
              <a:rect b="b" l="l" r="r" t="t"/>
              <a:pathLst>
                <a:path extrusionOk="0" h="12390" w="4921">
                  <a:moveTo>
                    <a:pt x="504" y="1"/>
                  </a:moveTo>
                  <a:cubicBezTo>
                    <a:pt x="321" y="1"/>
                    <a:pt x="150" y="114"/>
                    <a:pt x="84" y="296"/>
                  </a:cubicBezTo>
                  <a:cubicBezTo>
                    <a:pt x="0" y="528"/>
                    <a:pt x="120" y="785"/>
                    <a:pt x="353" y="869"/>
                  </a:cubicBezTo>
                  <a:cubicBezTo>
                    <a:pt x="401" y="886"/>
                    <a:pt x="453" y="895"/>
                    <a:pt x="506" y="895"/>
                  </a:cubicBezTo>
                  <a:cubicBezTo>
                    <a:pt x="692" y="894"/>
                    <a:pt x="860" y="778"/>
                    <a:pt x="926" y="603"/>
                  </a:cubicBezTo>
                  <a:cubicBezTo>
                    <a:pt x="1008" y="369"/>
                    <a:pt x="890" y="112"/>
                    <a:pt x="656" y="27"/>
                  </a:cubicBezTo>
                  <a:cubicBezTo>
                    <a:pt x="606" y="9"/>
                    <a:pt x="555" y="1"/>
                    <a:pt x="504" y="1"/>
                  </a:cubicBezTo>
                  <a:close/>
                  <a:moveTo>
                    <a:pt x="2345" y="1064"/>
                  </a:moveTo>
                  <a:cubicBezTo>
                    <a:pt x="2217" y="1064"/>
                    <a:pt x="2090" y="1118"/>
                    <a:pt x="2002" y="1223"/>
                  </a:cubicBezTo>
                  <a:cubicBezTo>
                    <a:pt x="1842" y="1413"/>
                    <a:pt x="1867" y="1696"/>
                    <a:pt x="2056" y="1855"/>
                  </a:cubicBezTo>
                  <a:cubicBezTo>
                    <a:pt x="2137" y="1922"/>
                    <a:pt x="2237" y="1960"/>
                    <a:pt x="2342" y="1960"/>
                  </a:cubicBezTo>
                  <a:cubicBezTo>
                    <a:pt x="2474" y="1960"/>
                    <a:pt x="2600" y="1901"/>
                    <a:pt x="2685" y="1799"/>
                  </a:cubicBezTo>
                  <a:cubicBezTo>
                    <a:pt x="2845" y="1611"/>
                    <a:pt x="2821" y="1328"/>
                    <a:pt x="2632" y="1169"/>
                  </a:cubicBezTo>
                  <a:cubicBezTo>
                    <a:pt x="2548" y="1098"/>
                    <a:pt x="2446" y="1064"/>
                    <a:pt x="2345" y="1064"/>
                  </a:cubicBezTo>
                  <a:close/>
                  <a:moveTo>
                    <a:pt x="3708" y="2690"/>
                  </a:moveTo>
                  <a:cubicBezTo>
                    <a:pt x="3632" y="2690"/>
                    <a:pt x="3555" y="2709"/>
                    <a:pt x="3484" y="2750"/>
                  </a:cubicBezTo>
                  <a:cubicBezTo>
                    <a:pt x="3272" y="2875"/>
                    <a:pt x="3199" y="3148"/>
                    <a:pt x="3324" y="3362"/>
                  </a:cubicBezTo>
                  <a:cubicBezTo>
                    <a:pt x="3402" y="3500"/>
                    <a:pt x="3549" y="3585"/>
                    <a:pt x="3708" y="3586"/>
                  </a:cubicBezTo>
                  <a:cubicBezTo>
                    <a:pt x="3787" y="3586"/>
                    <a:pt x="3864" y="3565"/>
                    <a:pt x="3932" y="3523"/>
                  </a:cubicBezTo>
                  <a:cubicBezTo>
                    <a:pt x="4147" y="3402"/>
                    <a:pt x="4221" y="3127"/>
                    <a:pt x="4096" y="2914"/>
                  </a:cubicBezTo>
                  <a:cubicBezTo>
                    <a:pt x="4013" y="2770"/>
                    <a:pt x="3863" y="2690"/>
                    <a:pt x="3708" y="2690"/>
                  </a:cubicBezTo>
                  <a:close/>
                  <a:moveTo>
                    <a:pt x="4436" y="4685"/>
                  </a:moveTo>
                  <a:cubicBezTo>
                    <a:pt x="4410" y="4685"/>
                    <a:pt x="4384" y="4687"/>
                    <a:pt x="4358" y="4692"/>
                  </a:cubicBezTo>
                  <a:cubicBezTo>
                    <a:pt x="4115" y="4736"/>
                    <a:pt x="3952" y="4967"/>
                    <a:pt x="3994" y="5210"/>
                  </a:cubicBezTo>
                  <a:cubicBezTo>
                    <a:pt x="4034" y="5424"/>
                    <a:pt x="4218" y="5580"/>
                    <a:pt x="4436" y="5581"/>
                  </a:cubicBezTo>
                  <a:cubicBezTo>
                    <a:pt x="4462" y="5581"/>
                    <a:pt x="4488" y="5577"/>
                    <a:pt x="4513" y="5572"/>
                  </a:cubicBezTo>
                  <a:cubicBezTo>
                    <a:pt x="4756" y="5530"/>
                    <a:pt x="4920" y="5299"/>
                    <a:pt x="4878" y="5056"/>
                  </a:cubicBezTo>
                  <a:cubicBezTo>
                    <a:pt x="4839" y="4838"/>
                    <a:pt x="4650" y="4685"/>
                    <a:pt x="4436" y="4685"/>
                  </a:cubicBezTo>
                  <a:close/>
                  <a:moveTo>
                    <a:pt x="4435" y="6809"/>
                  </a:moveTo>
                  <a:cubicBezTo>
                    <a:pt x="4223" y="6809"/>
                    <a:pt x="4034" y="6962"/>
                    <a:pt x="3998" y="7179"/>
                  </a:cubicBezTo>
                  <a:cubicBezTo>
                    <a:pt x="3953" y="7423"/>
                    <a:pt x="4118" y="7655"/>
                    <a:pt x="4361" y="7695"/>
                  </a:cubicBezTo>
                  <a:cubicBezTo>
                    <a:pt x="4382" y="7699"/>
                    <a:pt x="4402" y="7701"/>
                    <a:pt x="4423" y="7701"/>
                  </a:cubicBezTo>
                  <a:cubicBezTo>
                    <a:pt x="4427" y="7701"/>
                    <a:pt x="4432" y="7701"/>
                    <a:pt x="4436" y="7701"/>
                  </a:cubicBezTo>
                  <a:cubicBezTo>
                    <a:pt x="4653" y="7701"/>
                    <a:pt x="4839" y="7546"/>
                    <a:pt x="4878" y="7332"/>
                  </a:cubicBezTo>
                  <a:cubicBezTo>
                    <a:pt x="4921" y="7088"/>
                    <a:pt x="4758" y="6856"/>
                    <a:pt x="4513" y="6815"/>
                  </a:cubicBezTo>
                  <a:cubicBezTo>
                    <a:pt x="4487" y="6811"/>
                    <a:pt x="4461" y="6809"/>
                    <a:pt x="4435" y="6809"/>
                  </a:cubicBezTo>
                  <a:close/>
                  <a:moveTo>
                    <a:pt x="3714" y="8804"/>
                  </a:moveTo>
                  <a:cubicBezTo>
                    <a:pt x="3559" y="8804"/>
                    <a:pt x="3409" y="8884"/>
                    <a:pt x="3326" y="9029"/>
                  </a:cubicBezTo>
                  <a:cubicBezTo>
                    <a:pt x="3201" y="9240"/>
                    <a:pt x="3276" y="9515"/>
                    <a:pt x="3490" y="9640"/>
                  </a:cubicBezTo>
                  <a:cubicBezTo>
                    <a:pt x="3558" y="9679"/>
                    <a:pt x="3634" y="9699"/>
                    <a:pt x="3711" y="9699"/>
                  </a:cubicBezTo>
                  <a:cubicBezTo>
                    <a:pt x="3712" y="9699"/>
                    <a:pt x="3713" y="9699"/>
                    <a:pt x="3714" y="9699"/>
                  </a:cubicBezTo>
                  <a:cubicBezTo>
                    <a:pt x="3873" y="9699"/>
                    <a:pt x="4020" y="9613"/>
                    <a:pt x="4098" y="9476"/>
                  </a:cubicBezTo>
                  <a:cubicBezTo>
                    <a:pt x="4223" y="9262"/>
                    <a:pt x="4152" y="8989"/>
                    <a:pt x="3938" y="8864"/>
                  </a:cubicBezTo>
                  <a:cubicBezTo>
                    <a:pt x="3867" y="8823"/>
                    <a:pt x="3790" y="8804"/>
                    <a:pt x="3714" y="8804"/>
                  </a:cubicBezTo>
                  <a:close/>
                  <a:moveTo>
                    <a:pt x="2350" y="10431"/>
                  </a:moveTo>
                  <a:cubicBezTo>
                    <a:pt x="2248" y="10431"/>
                    <a:pt x="2145" y="10466"/>
                    <a:pt x="2062" y="10537"/>
                  </a:cubicBezTo>
                  <a:cubicBezTo>
                    <a:pt x="1872" y="10696"/>
                    <a:pt x="1847" y="10979"/>
                    <a:pt x="2009" y="11167"/>
                  </a:cubicBezTo>
                  <a:cubicBezTo>
                    <a:pt x="2092" y="11266"/>
                    <a:pt x="2215" y="11325"/>
                    <a:pt x="2345" y="11325"/>
                  </a:cubicBezTo>
                  <a:cubicBezTo>
                    <a:pt x="2346" y="11325"/>
                    <a:pt x="2347" y="11325"/>
                    <a:pt x="2348" y="11325"/>
                  </a:cubicBezTo>
                  <a:cubicBezTo>
                    <a:pt x="2350" y="11325"/>
                    <a:pt x="2352" y="11325"/>
                    <a:pt x="2353" y="11325"/>
                  </a:cubicBezTo>
                  <a:cubicBezTo>
                    <a:pt x="2457" y="11325"/>
                    <a:pt x="2558" y="11287"/>
                    <a:pt x="2637" y="11220"/>
                  </a:cubicBezTo>
                  <a:cubicBezTo>
                    <a:pt x="2825" y="11062"/>
                    <a:pt x="2849" y="10780"/>
                    <a:pt x="2692" y="10592"/>
                  </a:cubicBezTo>
                  <a:cubicBezTo>
                    <a:pt x="2604" y="10485"/>
                    <a:pt x="2477" y="10431"/>
                    <a:pt x="2350" y="10431"/>
                  </a:cubicBezTo>
                  <a:close/>
                  <a:moveTo>
                    <a:pt x="515" y="11497"/>
                  </a:moveTo>
                  <a:cubicBezTo>
                    <a:pt x="463" y="11497"/>
                    <a:pt x="411" y="11506"/>
                    <a:pt x="359" y="11525"/>
                  </a:cubicBezTo>
                  <a:cubicBezTo>
                    <a:pt x="127" y="11609"/>
                    <a:pt x="6" y="11865"/>
                    <a:pt x="90" y="12097"/>
                  </a:cubicBezTo>
                  <a:cubicBezTo>
                    <a:pt x="155" y="12273"/>
                    <a:pt x="322" y="12389"/>
                    <a:pt x="509" y="12389"/>
                  </a:cubicBezTo>
                  <a:cubicBezTo>
                    <a:pt x="509" y="12389"/>
                    <a:pt x="510" y="12389"/>
                    <a:pt x="511" y="12389"/>
                  </a:cubicBezTo>
                  <a:cubicBezTo>
                    <a:pt x="564" y="12389"/>
                    <a:pt x="617" y="12380"/>
                    <a:pt x="666" y="12363"/>
                  </a:cubicBezTo>
                  <a:cubicBezTo>
                    <a:pt x="899" y="12279"/>
                    <a:pt x="1019" y="12022"/>
                    <a:pt x="931" y="11790"/>
                  </a:cubicBezTo>
                  <a:cubicBezTo>
                    <a:pt x="867" y="11609"/>
                    <a:pt x="696" y="11497"/>
                    <a:pt x="515" y="11497"/>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1158575" y="3236875"/>
              <a:ext cx="22400" cy="22450"/>
            </a:xfrm>
            <a:custGeom>
              <a:rect b="b" l="l" r="r" t="t"/>
              <a:pathLst>
                <a:path extrusionOk="0" h="898" w="896">
                  <a:moveTo>
                    <a:pt x="445" y="0"/>
                  </a:moveTo>
                  <a:cubicBezTo>
                    <a:pt x="417" y="0"/>
                    <a:pt x="390" y="3"/>
                    <a:pt x="362" y="8"/>
                  </a:cubicBezTo>
                  <a:cubicBezTo>
                    <a:pt x="333" y="14"/>
                    <a:pt x="304" y="23"/>
                    <a:pt x="278" y="35"/>
                  </a:cubicBezTo>
                  <a:cubicBezTo>
                    <a:pt x="251" y="45"/>
                    <a:pt x="225" y="60"/>
                    <a:pt x="200" y="76"/>
                  </a:cubicBezTo>
                  <a:cubicBezTo>
                    <a:pt x="176" y="92"/>
                    <a:pt x="153" y="110"/>
                    <a:pt x="132" y="130"/>
                  </a:cubicBezTo>
                  <a:cubicBezTo>
                    <a:pt x="48" y="215"/>
                    <a:pt x="1" y="330"/>
                    <a:pt x="1" y="450"/>
                  </a:cubicBezTo>
                  <a:cubicBezTo>
                    <a:pt x="1" y="567"/>
                    <a:pt x="48" y="680"/>
                    <a:pt x="132" y="762"/>
                  </a:cubicBezTo>
                  <a:cubicBezTo>
                    <a:pt x="215" y="848"/>
                    <a:pt x="329" y="896"/>
                    <a:pt x="448" y="897"/>
                  </a:cubicBezTo>
                  <a:cubicBezTo>
                    <a:pt x="567" y="897"/>
                    <a:pt x="682" y="848"/>
                    <a:pt x="764" y="762"/>
                  </a:cubicBezTo>
                  <a:cubicBezTo>
                    <a:pt x="848" y="680"/>
                    <a:pt x="896" y="567"/>
                    <a:pt x="896" y="450"/>
                  </a:cubicBezTo>
                  <a:cubicBezTo>
                    <a:pt x="896" y="330"/>
                    <a:pt x="848" y="215"/>
                    <a:pt x="764" y="130"/>
                  </a:cubicBezTo>
                  <a:cubicBezTo>
                    <a:pt x="678" y="47"/>
                    <a:pt x="563" y="0"/>
                    <a:pt x="44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 name="Google Shape;75;p3"/>
          <p:cNvGrpSpPr/>
          <p:nvPr/>
        </p:nvGrpSpPr>
        <p:grpSpPr>
          <a:xfrm>
            <a:off x="8497863" y="4097150"/>
            <a:ext cx="500825" cy="850200"/>
            <a:chOff x="3558950" y="3191175"/>
            <a:chExt cx="500825" cy="850200"/>
          </a:xfrm>
        </p:grpSpPr>
        <p:sp>
          <p:nvSpPr>
            <p:cNvPr id="76" name="Google Shape;76;p3"/>
            <p:cNvSpPr/>
            <p:nvPr/>
          </p:nvSpPr>
          <p:spPr>
            <a:xfrm>
              <a:off x="3566425" y="3191175"/>
              <a:ext cx="485900" cy="561075"/>
            </a:xfrm>
            <a:custGeom>
              <a:rect b="b" l="l" r="r" t="t"/>
              <a:pathLst>
                <a:path extrusionOk="0" h="22443" w="19436">
                  <a:moveTo>
                    <a:pt x="9718" y="1"/>
                  </a:moveTo>
                  <a:lnTo>
                    <a:pt x="1" y="5611"/>
                  </a:lnTo>
                  <a:lnTo>
                    <a:pt x="1" y="16831"/>
                  </a:lnTo>
                  <a:lnTo>
                    <a:pt x="9718" y="22443"/>
                  </a:lnTo>
                  <a:lnTo>
                    <a:pt x="19435" y="16831"/>
                  </a:lnTo>
                  <a:lnTo>
                    <a:pt x="19435" y="5611"/>
                  </a:lnTo>
                  <a:lnTo>
                    <a:pt x="9718"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3"/>
            <p:cNvSpPr/>
            <p:nvPr/>
          </p:nvSpPr>
          <p:spPr>
            <a:xfrm>
              <a:off x="3558950" y="3463075"/>
              <a:ext cx="500825" cy="578300"/>
            </a:xfrm>
            <a:custGeom>
              <a:rect b="b" l="l" r="r" t="t"/>
              <a:pathLst>
                <a:path extrusionOk="0" h="23132" w="20033">
                  <a:moveTo>
                    <a:pt x="10017" y="690"/>
                  </a:moveTo>
                  <a:lnTo>
                    <a:pt x="19436" y="6129"/>
                  </a:lnTo>
                  <a:lnTo>
                    <a:pt x="19436" y="17005"/>
                  </a:lnTo>
                  <a:lnTo>
                    <a:pt x="10017" y="22443"/>
                  </a:lnTo>
                  <a:lnTo>
                    <a:pt x="598" y="17005"/>
                  </a:lnTo>
                  <a:lnTo>
                    <a:pt x="598" y="6129"/>
                  </a:lnTo>
                  <a:lnTo>
                    <a:pt x="10017" y="690"/>
                  </a:lnTo>
                  <a:close/>
                  <a:moveTo>
                    <a:pt x="10017" y="1"/>
                  </a:moveTo>
                  <a:lnTo>
                    <a:pt x="1" y="5784"/>
                  </a:lnTo>
                  <a:lnTo>
                    <a:pt x="1" y="17349"/>
                  </a:lnTo>
                  <a:lnTo>
                    <a:pt x="10017" y="23131"/>
                  </a:lnTo>
                  <a:lnTo>
                    <a:pt x="20032" y="17349"/>
                  </a:lnTo>
                  <a:lnTo>
                    <a:pt x="20032" y="5784"/>
                  </a:lnTo>
                  <a:lnTo>
                    <a:pt x="10017"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 name="Google Shape;78;p3"/>
          <p:cNvGrpSpPr/>
          <p:nvPr/>
        </p:nvGrpSpPr>
        <p:grpSpPr>
          <a:xfrm>
            <a:off x="8612150" y="231475"/>
            <a:ext cx="641650" cy="332025"/>
            <a:chOff x="1151000" y="1881425"/>
            <a:chExt cx="641650" cy="332025"/>
          </a:xfrm>
        </p:grpSpPr>
        <p:sp>
          <p:nvSpPr>
            <p:cNvPr id="79" name="Google Shape;79;p3"/>
            <p:cNvSpPr/>
            <p:nvPr/>
          </p:nvSpPr>
          <p:spPr>
            <a:xfrm>
              <a:off x="1151000" y="2045450"/>
              <a:ext cx="641650" cy="168000"/>
            </a:xfrm>
            <a:custGeom>
              <a:rect b="b" l="l" r="r" t="t"/>
              <a:pathLst>
                <a:path extrusionOk="0" h="6720" w="25666">
                  <a:moveTo>
                    <a:pt x="8704" y="1"/>
                  </a:moveTo>
                  <a:lnTo>
                    <a:pt x="4580" y="4874"/>
                  </a:lnTo>
                  <a:lnTo>
                    <a:pt x="911" y="538"/>
                  </a:lnTo>
                  <a:lnTo>
                    <a:pt x="0" y="1309"/>
                  </a:lnTo>
                  <a:lnTo>
                    <a:pt x="4580" y="6720"/>
                  </a:lnTo>
                  <a:lnTo>
                    <a:pt x="8705" y="1846"/>
                  </a:lnTo>
                  <a:lnTo>
                    <a:pt x="12831" y="6720"/>
                  </a:lnTo>
                  <a:lnTo>
                    <a:pt x="16955" y="1846"/>
                  </a:lnTo>
                  <a:lnTo>
                    <a:pt x="21083" y="6720"/>
                  </a:lnTo>
                  <a:lnTo>
                    <a:pt x="25665" y="1309"/>
                  </a:lnTo>
                  <a:lnTo>
                    <a:pt x="24756" y="538"/>
                  </a:lnTo>
                  <a:lnTo>
                    <a:pt x="21083" y="4874"/>
                  </a:lnTo>
                  <a:lnTo>
                    <a:pt x="16955" y="1"/>
                  </a:lnTo>
                  <a:lnTo>
                    <a:pt x="12830" y="4874"/>
                  </a:lnTo>
                  <a:lnTo>
                    <a:pt x="8704"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1151000" y="1881425"/>
              <a:ext cx="641650" cy="168000"/>
            </a:xfrm>
            <a:custGeom>
              <a:rect b="b" l="l" r="r" t="t"/>
              <a:pathLst>
                <a:path extrusionOk="0" h="6720" w="25666">
                  <a:moveTo>
                    <a:pt x="8704" y="0"/>
                  </a:moveTo>
                  <a:lnTo>
                    <a:pt x="4580" y="4873"/>
                  </a:lnTo>
                  <a:lnTo>
                    <a:pt x="911" y="537"/>
                  </a:lnTo>
                  <a:lnTo>
                    <a:pt x="0" y="1309"/>
                  </a:lnTo>
                  <a:lnTo>
                    <a:pt x="4580" y="6719"/>
                  </a:lnTo>
                  <a:lnTo>
                    <a:pt x="8705" y="1847"/>
                  </a:lnTo>
                  <a:lnTo>
                    <a:pt x="12831" y="6719"/>
                  </a:lnTo>
                  <a:lnTo>
                    <a:pt x="16955" y="1847"/>
                  </a:lnTo>
                  <a:lnTo>
                    <a:pt x="21083" y="6719"/>
                  </a:lnTo>
                  <a:lnTo>
                    <a:pt x="25665" y="1309"/>
                  </a:lnTo>
                  <a:lnTo>
                    <a:pt x="24756" y="537"/>
                  </a:lnTo>
                  <a:lnTo>
                    <a:pt x="21083" y="4873"/>
                  </a:lnTo>
                  <a:lnTo>
                    <a:pt x="16955" y="0"/>
                  </a:lnTo>
                  <a:lnTo>
                    <a:pt x="12830" y="4873"/>
                  </a:lnTo>
                  <a:lnTo>
                    <a:pt x="8704"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 name="Google Shape;81;p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2" name="Shape 82"/>
        <p:cNvGrpSpPr/>
        <p:nvPr/>
      </p:nvGrpSpPr>
      <p:grpSpPr>
        <a:xfrm>
          <a:off x="0" y="0"/>
          <a:ext cx="0" cy="0"/>
          <a:chOff x="0" y="0"/>
          <a:chExt cx="0" cy="0"/>
        </a:xfrm>
      </p:grpSpPr>
      <p:sp>
        <p:nvSpPr>
          <p:cNvPr id="83" name="Google Shape;83;p4"/>
          <p:cNvSpPr txBox="1"/>
          <p:nvPr>
            <p:ph idx="1" type="body"/>
          </p:nvPr>
        </p:nvSpPr>
        <p:spPr>
          <a:xfrm>
            <a:off x="773700" y="901425"/>
            <a:ext cx="7596600" cy="3416400"/>
          </a:xfrm>
          <a:prstGeom prst="rect">
            <a:avLst/>
          </a:prstGeom>
        </p:spPr>
        <p:txBody>
          <a:bodyPr anchorCtr="0" anchor="t" bIns="91425" lIns="91425" spcFirstLastPara="1" rIns="91425" wrap="square" tIns="91425">
            <a:noAutofit/>
          </a:bodyPr>
          <a:lstStyle>
            <a:lvl1pPr indent="-307975" lvl="0" marL="457200">
              <a:spcBef>
                <a:spcPts val="0"/>
              </a:spcBef>
              <a:spcAft>
                <a:spcPts val="0"/>
              </a:spcAft>
              <a:buSzPts val="1250"/>
              <a:buChar char="●"/>
              <a:defRPr sz="1250"/>
            </a:lvl1pPr>
            <a:lvl2pPr indent="-307975" lvl="1" marL="914400">
              <a:spcBef>
                <a:spcPts val="1600"/>
              </a:spcBef>
              <a:spcAft>
                <a:spcPts val="0"/>
              </a:spcAft>
              <a:buSzPts val="1250"/>
              <a:buChar char="○"/>
              <a:defRPr sz="1250"/>
            </a:lvl2pPr>
            <a:lvl3pPr indent="-307975" lvl="2" marL="1371600">
              <a:spcBef>
                <a:spcPts val="1600"/>
              </a:spcBef>
              <a:spcAft>
                <a:spcPts val="0"/>
              </a:spcAft>
              <a:buSzPts val="1250"/>
              <a:buChar char="■"/>
              <a:defRPr sz="1250"/>
            </a:lvl3pPr>
            <a:lvl4pPr indent="-307975" lvl="3" marL="1828800">
              <a:spcBef>
                <a:spcPts val="1600"/>
              </a:spcBef>
              <a:spcAft>
                <a:spcPts val="0"/>
              </a:spcAft>
              <a:buSzPts val="1250"/>
              <a:buChar char="●"/>
              <a:defRPr sz="1250"/>
            </a:lvl4pPr>
            <a:lvl5pPr indent="-307975" lvl="4" marL="2286000">
              <a:spcBef>
                <a:spcPts val="1600"/>
              </a:spcBef>
              <a:spcAft>
                <a:spcPts val="0"/>
              </a:spcAft>
              <a:buSzPts val="1250"/>
              <a:buChar char="○"/>
              <a:defRPr sz="1250"/>
            </a:lvl5pPr>
            <a:lvl6pPr indent="-307975" lvl="5" marL="2743200">
              <a:spcBef>
                <a:spcPts val="1600"/>
              </a:spcBef>
              <a:spcAft>
                <a:spcPts val="0"/>
              </a:spcAft>
              <a:buSzPts val="1250"/>
              <a:buChar char="■"/>
              <a:defRPr sz="1250"/>
            </a:lvl6pPr>
            <a:lvl7pPr indent="-307975" lvl="6" marL="3200400">
              <a:spcBef>
                <a:spcPts val="1600"/>
              </a:spcBef>
              <a:spcAft>
                <a:spcPts val="0"/>
              </a:spcAft>
              <a:buSzPts val="1250"/>
              <a:buChar char="●"/>
              <a:defRPr sz="1250"/>
            </a:lvl7pPr>
            <a:lvl8pPr indent="-307975" lvl="7" marL="3657600">
              <a:spcBef>
                <a:spcPts val="1600"/>
              </a:spcBef>
              <a:spcAft>
                <a:spcPts val="0"/>
              </a:spcAft>
              <a:buSzPts val="1250"/>
              <a:buChar char="○"/>
              <a:defRPr sz="1250"/>
            </a:lvl8pPr>
            <a:lvl9pPr indent="-307975" lvl="8" marL="4114800">
              <a:spcBef>
                <a:spcPts val="1600"/>
              </a:spcBef>
              <a:spcAft>
                <a:spcPts val="1600"/>
              </a:spcAft>
              <a:buSzPts val="1250"/>
              <a:buChar char="■"/>
              <a:defRPr sz="1250"/>
            </a:lvl9pPr>
          </a:lstStyle>
          <a:p/>
        </p:txBody>
      </p:sp>
      <p:sp>
        <p:nvSpPr>
          <p:cNvPr id="84" name="Google Shape;84;p4"/>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grpSp>
        <p:nvGrpSpPr>
          <p:cNvPr id="85" name="Google Shape;85;p4"/>
          <p:cNvGrpSpPr/>
          <p:nvPr/>
        </p:nvGrpSpPr>
        <p:grpSpPr>
          <a:xfrm>
            <a:off x="8268700" y="177350"/>
            <a:ext cx="642375" cy="642350"/>
            <a:chOff x="1154925" y="4692025"/>
            <a:chExt cx="642375" cy="642350"/>
          </a:xfrm>
        </p:grpSpPr>
        <p:sp>
          <p:nvSpPr>
            <p:cNvPr id="86" name="Google Shape;86;p4"/>
            <p:cNvSpPr/>
            <p:nvPr/>
          </p:nvSpPr>
          <p:spPr>
            <a:xfrm>
              <a:off x="1154925" y="4896200"/>
              <a:ext cx="438200" cy="438175"/>
            </a:xfrm>
            <a:custGeom>
              <a:rect b="b" l="l" r="r" t="t"/>
              <a:pathLst>
                <a:path extrusionOk="0" h="17527" w="17528">
                  <a:moveTo>
                    <a:pt x="16931" y="596"/>
                  </a:moveTo>
                  <a:lnTo>
                    <a:pt x="16931" y="16930"/>
                  </a:lnTo>
                  <a:lnTo>
                    <a:pt x="598" y="16930"/>
                  </a:lnTo>
                  <a:lnTo>
                    <a:pt x="598" y="596"/>
                  </a:lnTo>
                  <a:close/>
                  <a:moveTo>
                    <a:pt x="1" y="0"/>
                  </a:moveTo>
                  <a:lnTo>
                    <a:pt x="1" y="17526"/>
                  </a:lnTo>
                  <a:lnTo>
                    <a:pt x="17528" y="17526"/>
                  </a:lnTo>
                  <a:lnTo>
                    <a:pt x="17528"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a:off x="1374025" y="4692025"/>
              <a:ext cx="423275" cy="423250"/>
            </a:xfrm>
            <a:custGeom>
              <a:rect b="b" l="l" r="r" t="t"/>
              <a:pathLst>
                <a:path extrusionOk="0" h="16930" w="16931">
                  <a:moveTo>
                    <a:pt x="0" y="1"/>
                  </a:moveTo>
                  <a:lnTo>
                    <a:pt x="0" y="16930"/>
                  </a:lnTo>
                  <a:lnTo>
                    <a:pt x="16930" y="16930"/>
                  </a:lnTo>
                  <a:lnTo>
                    <a:pt x="16930"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 name="Google Shape;88;p4"/>
          <p:cNvGrpSpPr/>
          <p:nvPr/>
        </p:nvGrpSpPr>
        <p:grpSpPr>
          <a:xfrm>
            <a:off x="8802925" y="901425"/>
            <a:ext cx="108150" cy="669300"/>
            <a:chOff x="5169950" y="3910650"/>
            <a:chExt cx="108150" cy="669300"/>
          </a:xfrm>
        </p:grpSpPr>
        <p:sp>
          <p:nvSpPr>
            <p:cNvPr id="89" name="Google Shape;89;p4"/>
            <p:cNvSpPr/>
            <p:nvPr/>
          </p:nvSpPr>
          <p:spPr>
            <a:xfrm>
              <a:off x="5169950" y="39106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4"/>
            <p:cNvSpPr/>
            <p:nvPr/>
          </p:nvSpPr>
          <p:spPr>
            <a:xfrm>
              <a:off x="5169950" y="4097700"/>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4"/>
            <p:cNvSpPr/>
            <p:nvPr/>
          </p:nvSpPr>
          <p:spPr>
            <a:xfrm>
              <a:off x="5169950" y="42847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4"/>
            <p:cNvSpPr/>
            <p:nvPr/>
          </p:nvSpPr>
          <p:spPr>
            <a:xfrm>
              <a:off x="5169950" y="4471825"/>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4" name="Shape 94"/>
        <p:cNvGrpSpPr/>
        <p:nvPr/>
      </p:nvGrpSpPr>
      <p:grpSpPr>
        <a:xfrm>
          <a:off x="0" y="0"/>
          <a:ext cx="0" cy="0"/>
          <a:chOff x="0" y="0"/>
          <a:chExt cx="0" cy="0"/>
        </a:xfrm>
      </p:grpSpPr>
      <p:sp>
        <p:nvSpPr>
          <p:cNvPr id="95" name="Google Shape;95;p5"/>
          <p:cNvSpPr txBox="1"/>
          <p:nvPr>
            <p:ph idx="1" type="body"/>
          </p:nvPr>
        </p:nvSpPr>
        <p:spPr>
          <a:xfrm>
            <a:off x="940550" y="1048675"/>
            <a:ext cx="3409500" cy="3534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96" name="Google Shape;96;p5"/>
          <p:cNvSpPr txBox="1"/>
          <p:nvPr>
            <p:ph idx="2" type="body"/>
          </p:nvPr>
        </p:nvSpPr>
        <p:spPr>
          <a:xfrm>
            <a:off x="4793944" y="1048675"/>
            <a:ext cx="3409500" cy="3534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97" name="Google Shape;97;p5"/>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sp>
        <p:nvSpPr>
          <p:cNvPr id="98" name="Google Shape;98;p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sp>
        <p:nvSpPr>
          <p:cNvPr id="100" name="Google Shape;100;p6"/>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grpSp>
        <p:nvGrpSpPr>
          <p:cNvPr id="101" name="Google Shape;101;p6"/>
          <p:cNvGrpSpPr/>
          <p:nvPr/>
        </p:nvGrpSpPr>
        <p:grpSpPr>
          <a:xfrm>
            <a:off x="148425" y="89963"/>
            <a:ext cx="618200" cy="760500"/>
            <a:chOff x="2434775" y="1800150"/>
            <a:chExt cx="618200" cy="760500"/>
          </a:xfrm>
        </p:grpSpPr>
        <p:sp>
          <p:nvSpPr>
            <p:cNvPr id="102" name="Google Shape;102;p6"/>
            <p:cNvSpPr/>
            <p:nvPr/>
          </p:nvSpPr>
          <p:spPr>
            <a:xfrm>
              <a:off x="2441350" y="2030975"/>
              <a:ext cx="611625" cy="529675"/>
            </a:xfrm>
            <a:custGeom>
              <a:rect b="b" l="l" r="r" t="t"/>
              <a:pathLst>
                <a:path extrusionOk="0" h="21187" w="24465">
                  <a:moveTo>
                    <a:pt x="1" y="0"/>
                  </a:moveTo>
                  <a:lnTo>
                    <a:pt x="12232" y="21187"/>
                  </a:lnTo>
                  <a:lnTo>
                    <a:pt x="24464"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6"/>
            <p:cNvSpPr/>
            <p:nvPr/>
          </p:nvSpPr>
          <p:spPr>
            <a:xfrm>
              <a:off x="2434775" y="1800150"/>
              <a:ext cx="611625" cy="529675"/>
            </a:xfrm>
            <a:custGeom>
              <a:rect b="b" l="l" r="r" t="t"/>
              <a:pathLst>
                <a:path extrusionOk="0" h="21187" w="24465">
                  <a:moveTo>
                    <a:pt x="1" y="0"/>
                  </a:moveTo>
                  <a:lnTo>
                    <a:pt x="12232" y="21187"/>
                  </a:lnTo>
                  <a:lnTo>
                    <a:pt x="24464" y="0"/>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 name="Google Shape;104;p6"/>
          <p:cNvGrpSpPr/>
          <p:nvPr/>
        </p:nvGrpSpPr>
        <p:grpSpPr>
          <a:xfrm>
            <a:off x="403450" y="1093650"/>
            <a:ext cx="108150" cy="669300"/>
            <a:chOff x="5169950" y="3910650"/>
            <a:chExt cx="108150" cy="669300"/>
          </a:xfrm>
        </p:grpSpPr>
        <p:sp>
          <p:nvSpPr>
            <p:cNvPr id="105" name="Google Shape;105;p6"/>
            <p:cNvSpPr/>
            <p:nvPr/>
          </p:nvSpPr>
          <p:spPr>
            <a:xfrm>
              <a:off x="5169950" y="39106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6"/>
            <p:cNvSpPr/>
            <p:nvPr/>
          </p:nvSpPr>
          <p:spPr>
            <a:xfrm>
              <a:off x="5169950" y="4097700"/>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6"/>
            <p:cNvSpPr/>
            <p:nvPr/>
          </p:nvSpPr>
          <p:spPr>
            <a:xfrm>
              <a:off x="5169950" y="42847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6"/>
            <p:cNvSpPr/>
            <p:nvPr/>
          </p:nvSpPr>
          <p:spPr>
            <a:xfrm>
              <a:off x="5169950" y="4471825"/>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 name="Google Shape;109;p6"/>
          <p:cNvGrpSpPr/>
          <p:nvPr/>
        </p:nvGrpSpPr>
        <p:grpSpPr>
          <a:xfrm rot="5400000">
            <a:off x="8243300" y="4288425"/>
            <a:ext cx="1055125" cy="309200"/>
            <a:chOff x="5550375" y="1747875"/>
            <a:chExt cx="1055125" cy="309200"/>
          </a:xfrm>
        </p:grpSpPr>
        <p:sp>
          <p:nvSpPr>
            <p:cNvPr id="110" name="Google Shape;110;p6"/>
            <p:cNvSpPr/>
            <p:nvPr/>
          </p:nvSpPr>
          <p:spPr>
            <a:xfrm>
              <a:off x="5550375" y="1814025"/>
              <a:ext cx="995450" cy="243050"/>
            </a:xfrm>
            <a:custGeom>
              <a:rect b="b" l="l" r="r" t="t"/>
              <a:pathLst>
                <a:path extrusionOk="0" h="9722" w="39818">
                  <a:moveTo>
                    <a:pt x="39222" y="598"/>
                  </a:moveTo>
                  <a:lnTo>
                    <a:pt x="39222" y="9124"/>
                  </a:lnTo>
                  <a:lnTo>
                    <a:pt x="598" y="9124"/>
                  </a:lnTo>
                  <a:lnTo>
                    <a:pt x="598" y="598"/>
                  </a:lnTo>
                  <a:close/>
                  <a:moveTo>
                    <a:pt x="1" y="1"/>
                  </a:moveTo>
                  <a:lnTo>
                    <a:pt x="1" y="9721"/>
                  </a:lnTo>
                  <a:lnTo>
                    <a:pt x="39818" y="9721"/>
                  </a:lnTo>
                  <a:lnTo>
                    <a:pt x="39818"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6"/>
            <p:cNvSpPr/>
            <p:nvPr/>
          </p:nvSpPr>
          <p:spPr>
            <a:xfrm>
              <a:off x="5624950" y="1747875"/>
              <a:ext cx="980550" cy="228125"/>
            </a:xfrm>
            <a:custGeom>
              <a:rect b="b" l="l" r="r" t="t"/>
              <a:pathLst>
                <a:path extrusionOk="0" h="9125" w="39222">
                  <a:moveTo>
                    <a:pt x="0" y="1"/>
                  </a:moveTo>
                  <a:lnTo>
                    <a:pt x="0" y="9124"/>
                  </a:lnTo>
                  <a:lnTo>
                    <a:pt x="39221" y="9124"/>
                  </a:lnTo>
                  <a:lnTo>
                    <a:pt x="39221"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 name="Google Shape;112;p6"/>
          <p:cNvGrpSpPr/>
          <p:nvPr/>
        </p:nvGrpSpPr>
        <p:grpSpPr>
          <a:xfrm>
            <a:off x="8683150" y="3523000"/>
            <a:ext cx="175450" cy="175450"/>
            <a:chOff x="5826950" y="2305200"/>
            <a:chExt cx="175450" cy="175450"/>
          </a:xfrm>
        </p:grpSpPr>
        <p:sp>
          <p:nvSpPr>
            <p:cNvPr id="113" name="Google Shape;113;p6"/>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6"/>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5" name="Google Shape;115;p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6" name="Shape 116"/>
        <p:cNvGrpSpPr/>
        <p:nvPr/>
      </p:nvGrpSpPr>
      <p:grpSpPr>
        <a:xfrm>
          <a:off x="0" y="0"/>
          <a:ext cx="0" cy="0"/>
          <a:chOff x="0" y="0"/>
          <a:chExt cx="0" cy="0"/>
        </a:xfrm>
      </p:grpSpPr>
      <p:sp>
        <p:nvSpPr>
          <p:cNvPr id="117" name="Google Shape;117;p7"/>
          <p:cNvSpPr txBox="1"/>
          <p:nvPr>
            <p:ph type="title"/>
          </p:nvPr>
        </p:nvSpPr>
        <p:spPr>
          <a:xfrm>
            <a:off x="4608350" y="1263263"/>
            <a:ext cx="3390900" cy="6765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18" name="Google Shape;118;p7"/>
          <p:cNvSpPr txBox="1"/>
          <p:nvPr>
            <p:ph idx="1" type="body"/>
          </p:nvPr>
        </p:nvSpPr>
        <p:spPr>
          <a:xfrm>
            <a:off x="4608350" y="2018138"/>
            <a:ext cx="3390900" cy="1404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1600"/>
              </a:spcBef>
              <a:spcAft>
                <a:spcPts val="0"/>
              </a:spcAft>
              <a:buSzPts val="1800"/>
              <a:buChar char="○"/>
              <a:defRPr sz="1800"/>
            </a:lvl2pPr>
            <a:lvl3pPr indent="-342900" lvl="2" marL="1371600">
              <a:spcBef>
                <a:spcPts val="1600"/>
              </a:spcBef>
              <a:spcAft>
                <a:spcPts val="0"/>
              </a:spcAft>
              <a:buSzPts val="1800"/>
              <a:buChar char="■"/>
              <a:defRPr sz="1800"/>
            </a:lvl3pPr>
            <a:lvl4pPr indent="-342900" lvl="3" marL="1828800">
              <a:spcBef>
                <a:spcPts val="1600"/>
              </a:spcBef>
              <a:spcAft>
                <a:spcPts val="0"/>
              </a:spcAft>
              <a:buSzPts val="1800"/>
              <a:buChar char="●"/>
              <a:defRPr sz="1800"/>
            </a:lvl4pPr>
            <a:lvl5pPr indent="-342900" lvl="4" marL="2286000">
              <a:spcBef>
                <a:spcPts val="1600"/>
              </a:spcBef>
              <a:spcAft>
                <a:spcPts val="0"/>
              </a:spcAft>
              <a:buSzPts val="1800"/>
              <a:buChar char="○"/>
              <a:defRPr sz="1800"/>
            </a:lvl5pPr>
            <a:lvl6pPr indent="-342900" lvl="5" marL="2743200">
              <a:spcBef>
                <a:spcPts val="1600"/>
              </a:spcBef>
              <a:spcAft>
                <a:spcPts val="0"/>
              </a:spcAft>
              <a:buSzPts val="1800"/>
              <a:buChar char="■"/>
              <a:defRPr sz="1800"/>
            </a:lvl6pPr>
            <a:lvl7pPr indent="-342900" lvl="6" marL="3200400">
              <a:spcBef>
                <a:spcPts val="1600"/>
              </a:spcBef>
              <a:spcAft>
                <a:spcPts val="0"/>
              </a:spcAft>
              <a:buSzPts val="1800"/>
              <a:buChar char="●"/>
              <a:defRPr sz="1800"/>
            </a:lvl7pPr>
            <a:lvl8pPr indent="-342900" lvl="7" marL="3657600">
              <a:spcBef>
                <a:spcPts val="1600"/>
              </a:spcBef>
              <a:spcAft>
                <a:spcPts val="0"/>
              </a:spcAft>
              <a:buSzPts val="1800"/>
              <a:buChar char="○"/>
              <a:defRPr sz="1800"/>
            </a:lvl8pPr>
            <a:lvl9pPr indent="-342900" lvl="8" marL="4114800">
              <a:spcBef>
                <a:spcPts val="1600"/>
              </a:spcBef>
              <a:spcAft>
                <a:spcPts val="1600"/>
              </a:spcAft>
              <a:buSzPts val="1800"/>
              <a:buChar char="■"/>
              <a:defRPr sz="1800"/>
            </a:lvl9pPr>
          </a:lstStyle>
          <a:p/>
        </p:txBody>
      </p:sp>
      <p:grpSp>
        <p:nvGrpSpPr>
          <p:cNvPr id="119" name="Google Shape;119;p7"/>
          <p:cNvGrpSpPr/>
          <p:nvPr/>
        </p:nvGrpSpPr>
        <p:grpSpPr>
          <a:xfrm>
            <a:off x="75107" y="117120"/>
            <a:ext cx="6679217" cy="5026387"/>
            <a:chOff x="75107" y="117120"/>
            <a:chExt cx="6679217" cy="5026387"/>
          </a:xfrm>
        </p:grpSpPr>
        <p:sp>
          <p:nvSpPr>
            <p:cNvPr id="120" name="Google Shape;120;p7"/>
            <p:cNvSpPr/>
            <p:nvPr/>
          </p:nvSpPr>
          <p:spPr>
            <a:xfrm rot="10800000">
              <a:off x="157435" y="4716934"/>
              <a:ext cx="1373323" cy="335312"/>
            </a:xfrm>
            <a:custGeom>
              <a:rect b="b" l="l" r="r" t="t"/>
              <a:pathLst>
                <a:path extrusionOk="0" h="9722" w="39818">
                  <a:moveTo>
                    <a:pt x="39222" y="598"/>
                  </a:moveTo>
                  <a:lnTo>
                    <a:pt x="39222" y="9124"/>
                  </a:lnTo>
                  <a:lnTo>
                    <a:pt x="598" y="9124"/>
                  </a:lnTo>
                  <a:lnTo>
                    <a:pt x="598" y="598"/>
                  </a:lnTo>
                  <a:close/>
                  <a:moveTo>
                    <a:pt x="1" y="1"/>
                  </a:moveTo>
                  <a:lnTo>
                    <a:pt x="1" y="9721"/>
                  </a:lnTo>
                  <a:lnTo>
                    <a:pt x="39818" y="9721"/>
                  </a:lnTo>
                  <a:lnTo>
                    <a:pt x="39818"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
            <p:cNvSpPr/>
            <p:nvPr/>
          </p:nvSpPr>
          <p:spPr>
            <a:xfrm rot="10800000">
              <a:off x="75107" y="4828786"/>
              <a:ext cx="1352767" cy="314721"/>
            </a:xfrm>
            <a:custGeom>
              <a:rect b="b" l="l" r="r" t="t"/>
              <a:pathLst>
                <a:path extrusionOk="0" h="9125" w="39222">
                  <a:moveTo>
                    <a:pt x="0" y="1"/>
                  </a:moveTo>
                  <a:lnTo>
                    <a:pt x="0" y="9124"/>
                  </a:lnTo>
                  <a:lnTo>
                    <a:pt x="39221" y="9124"/>
                  </a:lnTo>
                  <a:lnTo>
                    <a:pt x="39221"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7"/>
            <p:cNvSpPr/>
            <p:nvPr/>
          </p:nvSpPr>
          <p:spPr>
            <a:xfrm rot="10800000">
              <a:off x="2389641" y="5020033"/>
              <a:ext cx="750985" cy="123474"/>
            </a:xfrm>
            <a:custGeom>
              <a:rect b="b" l="l" r="r" t="t"/>
              <a:pathLst>
                <a:path extrusionOk="0" h="3580"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7"/>
            <p:cNvSpPr/>
            <p:nvPr/>
          </p:nvSpPr>
          <p:spPr>
            <a:xfrm rot="10800000">
              <a:off x="2389641" y="4711380"/>
              <a:ext cx="750985" cy="123509"/>
            </a:xfrm>
            <a:custGeom>
              <a:rect b="b" l="l" r="r" t="t"/>
              <a:pathLst>
                <a:path extrusionOk="0" h="3581"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7"/>
            <p:cNvSpPr/>
            <p:nvPr/>
          </p:nvSpPr>
          <p:spPr>
            <a:xfrm rot="10800000">
              <a:off x="3866829" y="4722353"/>
              <a:ext cx="242051" cy="242051"/>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7"/>
            <p:cNvSpPr/>
            <p:nvPr/>
          </p:nvSpPr>
          <p:spPr>
            <a:xfrm rot="10800000">
              <a:off x="3866829" y="4722353"/>
              <a:ext cx="242051" cy="242051"/>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7"/>
            <p:cNvSpPr/>
            <p:nvPr/>
          </p:nvSpPr>
          <p:spPr>
            <a:xfrm rot="10800000">
              <a:off x="6637300" y="117120"/>
              <a:ext cx="117025" cy="112610"/>
            </a:xfrm>
            <a:custGeom>
              <a:rect b="b" l="l" r="r" t="t"/>
              <a:pathLst>
                <a:path extrusionOk="0" h="3265" w="3393">
                  <a:moveTo>
                    <a:pt x="1761" y="0"/>
                  </a:moveTo>
                  <a:cubicBezTo>
                    <a:pt x="1100" y="0"/>
                    <a:pt x="506" y="398"/>
                    <a:pt x="253" y="1008"/>
                  </a:cubicBezTo>
                  <a:cubicBezTo>
                    <a:pt x="0" y="1618"/>
                    <a:pt x="140" y="2320"/>
                    <a:pt x="606" y="2787"/>
                  </a:cubicBezTo>
                  <a:cubicBezTo>
                    <a:pt x="918" y="3099"/>
                    <a:pt x="1336" y="3264"/>
                    <a:pt x="1760" y="3264"/>
                  </a:cubicBezTo>
                  <a:cubicBezTo>
                    <a:pt x="1971" y="3264"/>
                    <a:pt x="2183" y="3224"/>
                    <a:pt x="2385" y="3140"/>
                  </a:cubicBezTo>
                  <a:cubicBezTo>
                    <a:pt x="2995" y="2887"/>
                    <a:pt x="3393" y="2293"/>
                    <a:pt x="3393" y="1632"/>
                  </a:cubicBezTo>
                  <a:cubicBezTo>
                    <a:pt x="3393" y="731"/>
                    <a:pt x="2662" y="0"/>
                    <a:pt x="1761" y="0"/>
                  </a:cubicBez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 name="Google Shape;127;p7"/>
          <p:cNvGrpSpPr/>
          <p:nvPr/>
        </p:nvGrpSpPr>
        <p:grpSpPr>
          <a:xfrm>
            <a:off x="7052198" y="-118383"/>
            <a:ext cx="1824293" cy="1016424"/>
            <a:chOff x="7052198" y="-118383"/>
            <a:chExt cx="1824293" cy="1016424"/>
          </a:xfrm>
        </p:grpSpPr>
        <p:sp>
          <p:nvSpPr>
            <p:cNvPr id="128" name="Google Shape;128;p7"/>
            <p:cNvSpPr/>
            <p:nvPr/>
          </p:nvSpPr>
          <p:spPr>
            <a:xfrm flipH="1" rot="10800000">
              <a:off x="7052198" y="-118383"/>
              <a:ext cx="1106025" cy="555289"/>
            </a:xfrm>
            <a:custGeom>
              <a:rect b="b" l="l" r="r" t="t"/>
              <a:pathLst>
                <a:path extrusionOk="0" h="16100" w="32068">
                  <a:moveTo>
                    <a:pt x="16006" y="1"/>
                  </a:moveTo>
                  <a:cubicBezTo>
                    <a:pt x="11766" y="1"/>
                    <a:pt x="7772" y="1642"/>
                    <a:pt x="4753" y="4626"/>
                  </a:cubicBezTo>
                  <a:cubicBezTo>
                    <a:pt x="1712" y="7633"/>
                    <a:pt x="24" y="11643"/>
                    <a:pt x="1" y="15919"/>
                  </a:cubicBezTo>
                  <a:lnTo>
                    <a:pt x="597" y="15923"/>
                  </a:lnTo>
                  <a:cubicBezTo>
                    <a:pt x="620" y="11806"/>
                    <a:pt x="2245" y="7945"/>
                    <a:pt x="5172" y="5050"/>
                  </a:cubicBezTo>
                  <a:cubicBezTo>
                    <a:pt x="8079" y="2176"/>
                    <a:pt x="11923" y="598"/>
                    <a:pt x="16006" y="598"/>
                  </a:cubicBezTo>
                  <a:lnTo>
                    <a:pt x="16096" y="598"/>
                  </a:lnTo>
                  <a:cubicBezTo>
                    <a:pt x="24594" y="645"/>
                    <a:pt x="31468" y="7597"/>
                    <a:pt x="31421" y="16096"/>
                  </a:cubicBezTo>
                  <a:lnTo>
                    <a:pt x="32018" y="16099"/>
                  </a:lnTo>
                  <a:cubicBezTo>
                    <a:pt x="32067" y="7274"/>
                    <a:pt x="24926" y="50"/>
                    <a:pt x="16099"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7"/>
            <p:cNvSpPr/>
            <p:nvPr/>
          </p:nvSpPr>
          <p:spPr>
            <a:xfrm flipH="1" rot="10800000">
              <a:off x="7200920" y="-117487"/>
              <a:ext cx="808066" cy="405706"/>
            </a:xfrm>
            <a:custGeom>
              <a:rect b="b" l="l" r="r" t="t"/>
              <a:pathLst>
                <a:path extrusionOk="0" h="11763" w="23429">
                  <a:moveTo>
                    <a:pt x="11695" y="0"/>
                  </a:moveTo>
                  <a:cubicBezTo>
                    <a:pt x="5266" y="0"/>
                    <a:pt x="37" y="5194"/>
                    <a:pt x="1" y="11630"/>
                  </a:cubicBezTo>
                  <a:lnTo>
                    <a:pt x="23392" y="11762"/>
                  </a:lnTo>
                  <a:cubicBezTo>
                    <a:pt x="23429" y="5303"/>
                    <a:pt x="18222" y="37"/>
                    <a:pt x="11762" y="1"/>
                  </a:cubicBezTo>
                  <a:cubicBezTo>
                    <a:pt x="11740" y="0"/>
                    <a:pt x="11718" y="0"/>
                    <a:pt x="11695" y="0"/>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7"/>
            <p:cNvSpPr/>
            <p:nvPr/>
          </p:nvSpPr>
          <p:spPr>
            <a:xfrm flipH="1" rot="10800000">
              <a:off x="8235077" y="785431"/>
              <a:ext cx="117025" cy="112610"/>
            </a:xfrm>
            <a:custGeom>
              <a:rect b="b" l="l" r="r" t="t"/>
              <a:pathLst>
                <a:path extrusionOk="0" h="3265" w="3393">
                  <a:moveTo>
                    <a:pt x="1761" y="1"/>
                  </a:moveTo>
                  <a:cubicBezTo>
                    <a:pt x="1100" y="1"/>
                    <a:pt x="506" y="398"/>
                    <a:pt x="253" y="1008"/>
                  </a:cubicBezTo>
                  <a:cubicBezTo>
                    <a:pt x="1" y="1618"/>
                    <a:pt x="140" y="2319"/>
                    <a:pt x="607" y="2786"/>
                  </a:cubicBezTo>
                  <a:cubicBezTo>
                    <a:pt x="919" y="3098"/>
                    <a:pt x="1336" y="3264"/>
                    <a:pt x="1761" y="3264"/>
                  </a:cubicBezTo>
                  <a:cubicBezTo>
                    <a:pt x="1971" y="3264"/>
                    <a:pt x="2183" y="3223"/>
                    <a:pt x="2385" y="3139"/>
                  </a:cubicBezTo>
                  <a:cubicBezTo>
                    <a:pt x="2995" y="2887"/>
                    <a:pt x="3393" y="2292"/>
                    <a:pt x="3393" y="1632"/>
                  </a:cubicBezTo>
                  <a:cubicBezTo>
                    <a:pt x="3392" y="730"/>
                    <a:pt x="2661" y="1"/>
                    <a:pt x="1761"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7"/>
            <p:cNvSpPr/>
            <p:nvPr/>
          </p:nvSpPr>
          <p:spPr>
            <a:xfrm flipH="1" rot="10800000">
              <a:off x="8409873" y="610669"/>
              <a:ext cx="117025" cy="112575"/>
            </a:xfrm>
            <a:custGeom>
              <a:rect b="b" l="l" r="r" t="t"/>
              <a:pathLst>
                <a:path extrusionOk="0" h="3264" w="3393">
                  <a:moveTo>
                    <a:pt x="1760" y="0"/>
                  </a:moveTo>
                  <a:cubicBezTo>
                    <a:pt x="1100" y="0"/>
                    <a:pt x="505" y="398"/>
                    <a:pt x="253" y="1007"/>
                  </a:cubicBezTo>
                  <a:cubicBezTo>
                    <a:pt x="0" y="1616"/>
                    <a:pt x="139" y="2319"/>
                    <a:pt x="606" y="2785"/>
                  </a:cubicBezTo>
                  <a:cubicBezTo>
                    <a:pt x="918" y="3097"/>
                    <a:pt x="1336" y="3263"/>
                    <a:pt x="1760" y="3263"/>
                  </a:cubicBezTo>
                  <a:cubicBezTo>
                    <a:pt x="1970" y="3263"/>
                    <a:pt x="2183" y="3222"/>
                    <a:pt x="2384" y="3139"/>
                  </a:cubicBezTo>
                  <a:cubicBezTo>
                    <a:pt x="2995" y="2886"/>
                    <a:pt x="3392" y="2292"/>
                    <a:pt x="3392" y="1631"/>
                  </a:cubicBezTo>
                  <a:cubicBezTo>
                    <a:pt x="3392" y="731"/>
                    <a:pt x="2662" y="0"/>
                    <a:pt x="176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
            <p:cNvSpPr/>
            <p:nvPr/>
          </p:nvSpPr>
          <p:spPr>
            <a:xfrm flipH="1" rot="10800000">
              <a:off x="8584636" y="435872"/>
              <a:ext cx="117059" cy="112610"/>
            </a:xfrm>
            <a:custGeom>
              <a:rect b="b" l="l" r="r" t="t"/>
              <a:pathLst>
                <a:path extrusionOk="0" h="3265" w="3394">
                  <a:moveTo>
                    <a:pt x="1762" y="1"/>
                  </a:moveTo>
                  <a:cubicBezTo>
                    <a:pt x="1102" y="1"/>
                    <a:pt x="506" y="398"/>
                    <a:pt x="253" y="1008"/>
                  </a:cubicBezTo>
                  <a:cubicBezTo>
                    <a:pt x="1" y="1618"/>
                    <a:pt x="141" y="2319"/>
                    <a:pt x="608" y="2786"/>
                  </a:cubicBezTo>
                  <a:cubicBezTo>
                    <a:pt x="920" y="3099"/>
                    <a:pt x="1337" y="3265"/>
                    <a:pt x="1762" y="3265"/>
                  </a:cubicBezTo>
                  <a:cubicBezTo>
                    <a:pt x="1972" y="3265"/>
                    <a:pt x="2184" y="3224"/>
                    <a:pt x="2386" y="3140"/>
                  </a:cubicBezTo>
                  <a:cubicBezTo>
                    <a:pt x="2995" y="2888"/>
                    <a:pt x="3393" y="2292"/>
                    <a:pt x="3393" y="1633"/>
                  </a:cubicBezTo>
                  <a:cubicBezTo>
                    <a:pt x="3393" y="731"/>
                    <a:pt x="2662" y="1"/>
                    <a:pt x="1762" y="1"/>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7"/>
            <p:cNvSpPr/>
            <p:nvPr/>
          </p:nvSpPr>
          <p:spPr>
            <a:xfrm flipH="1" rot="10800000">
              <a:off x="8759467" y="261076"/>
              <a:ext cx="117025" cy="112610"/>
            </a:xfrm>
            <a:custGeom>
              <a:rect b="b" l="l" r="r" t="t"/>
              <a:pathLst>
                <a:path extrusionOk="0" h="3265" w="3393">
                  <a:moveTo>
                    <a:pt x="1761" y="0"/>
                  </a:moveTo>
                  <a:cubicBezTo>
                    <a:pt x="1100" y="0"/>
                    <a:pt x="506" y="398"/>
                    <a:pt x="253" y="1008"/>
                  </a:cubicBezTo>
                  <a:cubicBezTo>
                    <a:pt x="0" y="1618"/>
                    <a:pt x="140" y="2320"/>
                    <a:pt x="606" y="2787"/>
                  </a:cubicBezTo>
                  <a:cubicBezTo>
                    <a:pt x="918" y="3099"/>
                    <a:pt x="1336" y="3264"/>
                    <a:pt x="1760" y="3264"/>
                  </a:cubicBezTo>
                  <a:cubicBezTo>
                    <a:pt x="1971" y="3264"/>
                    <a:pt x="2183" y="3224"/>
                    <a:pt x="2385" y="3140"/>
                  </a:cubicBezTo>
                  <a:cubicBezTo>
                    <a:pt x="2995" y="2887"/>
                    <a:pt x="3393" y="2293"/>
                    <a:pt x="3393" y="1632"/>
                  </a:cubicBezTo>
                  <a:cubicBezTo>
                    <a:pt x="3393" y="731"/>
                    <a:pt x="2662" y="0"/>
                    <a:pt x="1761" y="0"/>
                  </a:cubicBez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4" name="Google Shape;134;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5" name="Shape 135"/>
        <p:cNvGrpSpPr/>
        <p:nvPr/>
      </p:nvGrpSpPr>
      <p:grpSpPr>
        <a:xfrm>
          <a:off x="0" y="0"/>
          <a:ext cx="0" cy="0"/>
          <a:chOff x="0" y="0"/>
          <a:chExt cx="0" cy="0"/>
        </a:xfrm>
      </p:grpSpPr>
      <p:sp>
        <p:nvSpPr>
          <p:cNvPr id="136" name="Google Shape;136;p8"/>
          <p:cNvSpPr txBox="1"/>
          <p:nvPr>
            <p:ph type="title"/>
          </p:nvPr>
        </p:nvSpPr>
        <p:spPr>
          <a:xfrm>
            <a:off x="4924950" y="377300"/>
            <a:ext cx="3382800" cy="4090800"/>
          </a:xfrm>
          <a:prstGeom prst="rect">
            <a:avLst/>
          </a:prstGeom>
        </p:spPr>
        <p:txBody>
          <a:bodyPr anchorCtr="0" anchor="b" bIns="91425" lIns="91425" spcFirstLastPara="1" rIns="91425" wrap="square" tIns="91425">
            <a:noAutofit/>
          </a:bodyPr>
          <a:lstStyle>
            <a:lvl1pPr lvl="0" algn="r">
              <a:spcBef>
                <a:spcPts val="0"/>
              </a:spcBef>
              <a:spcAft>
                <a:spcPts val="0"/>
              </a:spcAft>
              <a:buClr>
                <a:schemeClr val="accent3"/>
              </a:buClr>
              <a:buSzPts val="3600"/>
              <a:buNone/>
              <a:defRPr sz="3600">
                <a:solidFill>
                  <a:schemeClr val="accent3"/>
                </a:solidFill>
              </a:defRPr>
            </a:lvl1pPr>
            <a:lvl2pPr lvl="1">
              <a:spcBef>
                <a:spcPts val="0"/>
              </a:spcBef>
              <a:spcAft>
                <a:spcPts val="0"/>
              </a:spcAft>
              <a:buClr>
                <a:schemeClr val="accent3"/>
              </a:buClr>
              <a:buSzPts val="3600"/>
              <a:buNone/>
              <a:defRPr sz="3600">
                <a:solidFill>
                  <a:schemeClr val="accent3"/>
                </a:solidFill>
              </a:defRPr>
            </a:lvl2pPr>
            <a:lvl3pPr lvl="2">
              <a:spcBef>
                <a:spcPts val="0"/>
              </a:spcBef>
              <a:spcAft>
                <a:spcPts val="0"/>
              </a:spcAft>
              <a:buClr>
                <a:schemeClr val="accent3"/>
              </a:buClr>
              <a:buSzPts val="3600"/>
              <a:buNone/>
              <a:defRPr sz="3600">
                <a:solidFill>
                  <a:schemeClr val="accent3"/>
                </a:solidFill>
              </a:defRPr>
            </a:lvl3pPr>
            <a:lvl4pPr lvl="3">
              <a:spcBef>
                <a:spcPts val="0"/>
              </a:spcBef>
              <a:spcAft>
                <a:spcPts val="0"/>
              </a:spcAft>
              <a:buClr>
                <a:schemeClr val="accent3"/>
              </a:buClr>
              <a:buSzPts val="3600"/>
              <a:buNone/>
              <a:defRPr sz="3600">
                <a:solidFill>
                  <a:schemeClr val="accent3"/>
                </a:solidFill>
              </a:defRPr>
            </a:lvl4pPr>
            <a:lvl5pPr lvl="4">
              <a:spcBef>
                <a:spcPts val="0"/>
              </a:spcBef>
              <a:spcAft>
                <a:spcPts val="0"/>
              </a:spcAft>
              <a:buClr>
                <a:schemeClr val="accent3"/>
              </a:buClr>
              <a:buSzPts val="3600"/>
              <a:buNone/>
              <a:defRPr sz="3600">
                <a:solidFill>
                  <a:schemeClr val="accent3"/>
                </a:solidFill>
              </a:defRPr>
            </a:lvl5pPr>
            <a:lvl6pPr lvl="5">
              <a:spcBef>
                <a:spcPts val="0"/>
              </a:spcBef>
              <a:spcAft>
                <a:spcPts val="0"/>
              </a:spcAft>
              <a:buClr>
                <a:schemeClr val="accent3"/>
              </a:buClr>
              <a:buSzPts val="3600"/>
              <a:buNone/>
              <a:defRPr sz="3600">
                <a:solidFill>
                  <a:schemeClr val="accent3"/>
                </a:solidFill>
              </a:defRPr>
            </a:lvl6pPr>
            <a:lvl7pPr lvl="6">
              <a:spcBef>
                <a:spcPts val="0"/>
              </a:spcBef>
              <a:spcAft>
                <a:spcPts val="0"/>
              </a:spcAft>
              <a:buClr>
                <a:schemeClr val="accent3"/>
              </a:buClr>
              <a:buSzPts val="3600"/>
              <a:buNone/>
              <a:defRPr sz="3600">
                <a:solidFill>
                  <a:schemeClr val="accent3"/>
                </a:solidFill>
              </a:defRPr>
            </a:lvl7pPr>
            <a:lvl8pPr lvl="7">
              <a:spcBef>
                <a:spcPts val="0"/>
              </a:spcBef>
              <a:spcAft>
                <a:spcPts val="0"/>
              </a:spcAft>
              <a:buClr>
                <a:schemeClr val="accent3"/>
              </a:buClr>
              <a:buSzPts val="3600"/>
              <a:buNone/>
              <a:defRPr sz="3600">
                <a:solidFill>
                  <a:schemeClr val="accent3"/>
                </a:solidFill>
              </a:defRPr>
            </a:lvl8pPr>
            <a:lvl9pPr lvl="8">
              <a:spcBef>
                <a:spcPts val="0"/>
              </a:spcBef>
              <a:spcAft>
                <a:spcPts val="0"/>
              </a:spcAft>
              <a:buClr>
                <a:schemeClr val="accent3"/>
              </a:buClr>
              <a:buSzPts val="3600"/>
              <a:buNone/>
              <a:defRPr sz="3600">
                <a:solidFill>
                  <a:schemeClr val="accent3"/>
                </a:solidFill>
              </a:defRPr>
            </a:lvl9pPr>
          </a:lstStyle>
          <a:p/>
        </p:txBody>
      </p:sp>
      <p:grpSp>
        <p:nvGrpSpPr>
          <p:cNvPr id="137" name="Google Shape;137;p8"/>
          <p:cNvGrpSpPr/>
          <p:nvPr/>
        </p:nvGrpSpPr>
        <p:grpSpPr>
          <a:xfrm rot="5400000">
            <a:off x="-447679" y="398201"/>
            <a:ext cx="1599311" cy="802907"/>
            <a:chOff x="5008150" y="5073600"/>
            <a:chExt cx="801700" cy="402500"/>
          </a:xfrm>
        </p:grpSpPr>
        <p:sp>
          <p:nvSpPr>
            <p:cNvPr id="138" name="Google Shape;138;p8"/>
            <p:cNvSpPr/>
            <p:nvPr/>
          </p:nvSpPr>
          <p:spPr>
            <a:xfrm>
              <a:off x="5008150" y="5073600"/>
              <a:ext cx="801700" cy="402500"/>
            </a:xfrm>
            <a:custGeom>
              <a:rect b="b" l="l" r="r" t="t"/>
              <a:pathLst>
                <a:path extrusionOk="0" h="16100" w="32068">
                  <a:moveTo>
                    <a:pt x="16006" y="1"/>
                  </a:moveTo>
                  <a:cubicBezTo>
                    <a:pt x="11766" y="1"/>
                    <a:pt x="7772" y="1642"/>
                    <a:pt x="4753" y="4626"/>
                  </a:cubicBezTo>
                  <a:cubicBezTo>
                    <a:pt x="1712" y="7633"/>
                    <a:pt x="24" y="11643"/>
                    <a:pt x="1" y="15919"/>
                  </a:cubicBezTo>
                  <a:lnTo>
                    <a:pt x="597" y="15923"/>
                  </a:lnTo>
                  <a:cubicBezTo>
                    <a:pt x="620" y="11806"/>
                    <a:pt x="2245" y="7945"/>
                    <a:pt x="5172" y="5050"/>
                  </a:cubicBezTo>
                  <a:cubicBezTo>
                    <a:pt x="8079" y="2176"/>
                    <a:pt x="11923" y="598"/>
                    <a:pt x="16006" y="598"/>
                  </a:cubicBezTo>
                  <a:lnTo>
                    <a:pt x="16096" y="598"/>
                  </a:lnTo>
                  <a:cubicBezTo>
                    <a:pt x="24594" y="645"/>
                    <a:pt x="31468" y="7597"/>
                    <a:pt x="31421" y="16096"/>
                  </a:cubicBezTo>
                  <a:lnTo>
                    <a:pt x="32018" y="16099"/>
                  </a:lnTo>
                  <a:cubicBezTo>
                    <a:pt x="32067" y="7274"/>
                    <a:pt x="24926" y="50"/>
                    <a:pt x="16099"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8"/>
            <p:cNvSpPr/>
            <p:nvPr/>
          </p:nvSpPr>
          <p:spPr>
            <a:xfrm>
              <a:off x="5115950" y="5181375"/>
              <a:ext cx="585725" cy="294075"/>
            </a:xfrm>
            <a:custGeom>
              <a:rect b="b" l="l" r="r" t="t"/>
              <a:pathLst>
                <a:path extrusionOk="0" h="11763" w="23429">
                  <a:moveTo>
                    <a:pt x="11695" y="0"/>
                  </a:moveTo>
                  <a:cubicBezTo>
                    <a:pt x="5266" y="0"/>
                    <a:pt x="37" y="5194"/>
                    <a:pt x="1" y="11630"/>
                  </a:cubicBezTo>
                  <a:lnTo>
                    <a:pt x="23392" y="11762"/>
                  </a:lnTo>
                  <a:cubicBezTo>
                    <a:pt x="23429" y="5303"/>
                    <a:pt x="18222" y="37"/>
                    <a:pt x="11762" y="1"/>
                  </a:cubicBezTo>
                  <a:cubicBezTo>
                    <a:pt x="11740" y="0"/>
                    <a:pt x="11718" y="0"/>
                    <a:pt x="11695" y="0"/>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 name="Google Shape;140;p8"/>
          <p:cNvGrpSpPr/>
          <p:nvPr/>
        </p:nvGrpSpPr>
        <p:grpSpPr>
          <a:xfrm>
            <a:off x="1097300" y="137975"/>
            <a:ext cx="641650" cy="332025"/>
            <a:chOff x="1151000" y="1881425"/>
            <a:chExt cx="641650" cy="332025"/>
          </a:xfrm>
        </p:grpSpPr>
        <p:sp>
          <p:nvSpPr>
            <p:cNvPr id="141" name="Google Shape;141;p8"/>
            <p:cNvSpPr/>
            <p:nvPr/>
          </p:nvSpPr>
          <p:spPr>
            <a:xfrm>
              <a:off x="1151000" y="2045450"/>
              <a:ext cx="641650" cy="168000"/>
            </a:xfrm>
            <a:custGeom>
              <a:rect b="b" l="l" r="r" t="t"/>
              <a:pathLst>
                <a:path extrusionOk="0" h="6720" w="25666">
                  <a:moveTo>
                    <a:pt x="8704" y="1"/>
                  </a:moveTo>
                  <a:lnTo>
                    <a:pt x="4580" y="4874"/>
                  </a:lnTo>
                  <a:lnTo>
                    <a:pt x="911" y="538"/>
                  </a:lnTo>
                  <a:lnTo>
                    <a:pt x="0" y="1309"/>
                  </a:lnTo>
                  <a:lnTo>
                    <a:pt x="4580" y="6720"/>
                  </a:lnTo>
                  <a:lnTo>
                    <a:pt x="8705" y="1846"/>
                  </a:lnTo>
                  <a:lnTo>
                    <a:pt x="12831" y="6720"/>
                  </a:lnTo>
                  <a:lnTo>
                    <a:pt x="16955" y="1846"/>
                  </a:lnTo>
                  <a:lnTo>
                    <a:pt x="21083" y="6720"/>
                  </a:lnTo>
                  <a:lnTo>
                    <a:pt x="25665" y="1309"/>
                  </a:lnTo>
                  <a:lnTo>
                    <a:pt x="24756" y="538"/>
                  </a:lnTo>
                  <a:lnTo>
                    <a:pt x="21083" y="4874"/>
                  </a:lnTo>
                  <a:lnTo>
                    <a:pt x="16955" y="1"/>
                  </a:lnTo>
                  <a:lnTo>
                    <a:pt x="12830" y="4874"/>
                  </a:lnTo>
                  <a:lnTo>
                    <a:pt x="8704"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8"/>
            <p:cNvSpPr/>
            <p:nvPr/>
          </p:nvSpPr>
          <p:spPr>
            <a:xfrm>
              <a:off x="1151000" y="1881425"/>
              <a:ext cx="641650" cy="168000"/>
            </a:xfrm>
            <a:custGeom>
              <a:rect b="b" l="l" r="r" t="t"/>
              <a:pathLst>
                <a:path extrusionOk="0" h="6720" w="25666">
                  <a:moveTo>
                    <a:pt x="8704" y="0"/>
                  </a:moveTo>
                  <a:lnTo>
                    <a:pt x="4580" y="4873"/>
                  </a:lnTo>
                  <a:lnTo>
                    <a:pt x="911" y="537"/>
                  </a:lnTo>
                  <a:lnTo>
                    <a:pt x="0" y="1309"/>
                  </a:lnTo>
                  <a:lnTo>
                    <a:pt x="4580" y="6719"/>
                  </a:lnTo>
                  <a:lnTo>
                    <a:pt x="8705" y="1847"/>
                  </a:lnTo>
                  <a:lnTo>
                    <a:pt x="12831" y="6719"/>
                  </a:lnTo>
                  <a:lnTo>
                    <a:pt x="16955" y="1847"/>
                  </a:lnTo>
                  <a:lnTo>
                    <a:pt x="21083" y="6719"/>
                  </a:lnTo>
                  <a:lnTo>
                    <a:pt x="25665" y="1309"/>
                  </a:lnTo>
                  <a:lnTo>
                    <a:pt x="24756" y="537"/>
                  </a:lnTo>
                  <a:lnTo>
                    <a:pt x="21083" y="4873"/>
                  </a:lnTo>
                  <a:lnTo>
                    <a:pt x="16955" y="0"/>
                  </a:lnTo>
                  <a:lnTo>
                    <a:pt x="12830" y="4873"/>
                  </a:lnTo>
                  <a:lnTo>
                    <a:pt x="8704"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 name="Google Shape;143;p8"/>
          <p:cNvGrpSpPr/>
          <p:nvPr/>
        </p:nvGrpSpPr>
        <p:grpSpPr>
          <a:xfrm>
            <a:off x="325914" y="4171557"/>
            <a:ext cx="802905" cy="802873"/>
            <a:chOff x="1154925" y="4692025"/>
            <a:chExt cx="642375" cy="642350"/>
          </a:xfrm>
        </p:grpSpPr>
        <p:sp>
          <p:nvSpPr>
            <p:cNvPr id="144" name="Google Shape;144;p8"/>
            <p:cNvSpPr/>
            <p:nvPr/>
          </p:nvSpPr>
          <p:spPr>
            <a:xfrm>
              <a:off x="1154925" y="4896200"/>
              <a:ext cx="438200" cy="438175"/>
            </a:xfrm>
            <a:custGeom>
              <a:rect b="b" l="l" r="r" t="t"/>
              <a:pathLst>
                <a:path extrusionOk="0" h="17527" w="17528">
                  <a:moveTo>
                    <a:pt x="16931" y="596"/>
                  </a:moveTo>
                  <a:lnTo>
                    <a:pt x="16931" y="16930"/>
                  </a:lnTo>
                  <a:lnTo>
                    <a:pt x="598" y="16930"/>
                  </a:lnTo>
                  <a:lnTo>
                    <a:pt x="598" y="596"/>
                  </a:lnTo>
                  <a:close/>
                  <a:moveTo>
                    <a:pt x="1" y="0"/>
                  </a:moveTo>
                  <a:lnTo>
                    <a:pt x="1" y="17526"/>
                  </a:lnTo>
                  <a:lnTo>
                    <a:pt x="17528" y="17526"/>
                  </a:lnTo>
                  <a:lnTo>
                    <a:pt x="1752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8"/>
            <p:cNvSpPr/>
            <p:nvPr/>
          </p:nvSpPr>
          <p:spPr>
            <a:xfrm>
              <a:off x="1374025" y="4692025"/>
              <a:ext cx="423275" cy="423250"/>
            </a:xfrm>
            <a:custGeom>
              <a:rect b="b" l="l" r="r" t="t"/>
              <a:pathLst>
                <a:path extrusionOk="0" h="16930" w="16931">
                  <a:moveTo>
                    <a:pt x="0" y="1"/>
                  </a:moveTo>
                  <a:lnTo>
                    <a:pt x="0" y="16930"/>
                  </a:lnTo>
                  <a:lnTo>
                    <a:pt x="16930" y="16930"/>
                  </a:lnTo>
                  <a:lnTo>
                    <a:pt x="16930"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6" name="Google Shape;146;p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47" name="Shape 147"/>
        <p:cNvGrpSpPr/>
        <p:nvPr/>
      </p:nvGrpSpPr>
      <p:grpSpPr>
        <a:xfrm>
          <a:off x="0" y="0"/>
          <a:ext cx="0" cy="0"/>
          <a:chOff x="0" y="0"/>
          <a:chExt cx="0" cy="0"/>
        </a:xfrm>
      </p:grpSpPr>
      <p:sp>
        <p:nvSpPr>
          <p:cNvPr id="148" name="Google Shape;148;p9"/>
          <p:cNvSpPr txBox="1"/>
          <p:nvPr>
            <p:ph idx="1" type="subTitle"/>
          </p:nvPr>
        </p:nvSpPr>
        <p:spPr>
          <a:xfrm>
            <a:off x="4600500" y="1693925"/>
            <a:ext cx="3390900" cy="3633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800"/>
              <a:buFont typeface="Viga"/>
              <a:buNone/>
              <a:defRPr>
                <a:latin typeface="Viga"/>
                <a:ea typeface="Viga"/>
                <a:cs typeface="Viga"/>
                <a:sym typeface="Viga"/>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149" name="Google Shape;149;p9"/>
          <p:cNvSpPr txBox="1"/>
          <p:nvPr>
            <p:ph idx="2" type="body"/>
          </p:nvPr>
        </p:nvSpPr>
        <p:spPr>
          <a:xfrm>
            <a:off x="4600500" y="2181000"/>
            <a:ext cx="3712800" cy="269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50" name="Google Shape;150;p9"/>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grpSp>
        <p:nvGrpSpPr>
          <p:cNvPr id="151" name="Google Shape;151;p9"/>
          <p:cNvGrpSpPr/>
          <p:nvPr/>
        </p:nvGrpSpPr>
        <p:grpSpPr>
          <a:xfrm rot="10800000">
            <a:off x="189477" y="-8"/>
            <a:ext cx="1118371" cy="561488"/>
            <a:chOff x="5008150" y="5073600"/>
            <a:chExt cx="801700" cy="402500"/>
          </a:xfrm>
        </p:grpSpPr>
        <p:sp>
          <p:nvSpPr>
            <p:cNvPr id="152" name="Google Shape;152;p9"/>
            <p:cNvSpPr/>
            <p:nvPr/>
          </p:nvSpPr>
          <p:spPr>
            <a:xfrm>
              <a:off x="5008150" y="5073600"/>
              <a:ext cx="801700" cy="402500"/>
            </a:xfrm>
            <a:custGeom>
              <a:rect b="b" l="l" r="r" t="t"/>
              <a:pathLst>
                <a:path extrusionOk="0" h="16100" w="32068">
                  <a:moveTo>
                    <a:pt x="16006" y="1"/>
                  </a:moveTo>
                  <a:cubicBezTo>
                    <a:pt x="11766" y="1"/>
                    <a:pt x="7772" y="1642"/>
                    <a:pt x="4753" y="4626"/>
                  </a:cubicBezTo>
                  <a:cubicBezTo>
                    <a:pt x="1712" y="7633"/>
                    <a:pt x="24" y="11643"/>
                    <a:pt x="1" y="15919"/>
                  </a:cubicBezTo>
                  <a:lnTo>
                    <a:pt x="597" y="15923"/>
                  </a:lnTo>
                  <a:cubicBezTo>
                    <a:pt x="620" y="11806"/>
                    <a:pt x="2245" y="7945"/>
                    <a:pt x="5172" y="5050"/>
                  </a:cubicBezTo>
                  <a:cubicBezTo>
                    <a:pt x="8079" y="2176"/>
                    <a:pt x="11923" y="598"/>
                    <a:pt x="16006" y="598"/>
                  </a:cubicBezTo>
                  <a:lnTo>
                    <a:pt x="16096" y="598"/>
                  </a:lnTo>
                  <a:cubicBezTo>
                    <a:pt x="24594" y="645"/>
                    <a:pt x="31468" y="7597"/>
                    <a:pt x="31421" y="16096"/>
                  </a:cubicBezTo>
                  <a:lnTo>
                    <a:pt x="32018" y="16099"/>
                  </a:lnTo>
                  <a:cubicBezTo>
                    <a:pt x="32067" y="7274"/>
                    <a:pt x="24926" y="50"/>
                    <a:pt x="16099"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9"/>
            <p:cNvSpPr/>
            <p:nvPr/>
          </p:nvSpPr>
          <p:spPr>
            <a:xfrm>
              <a:off x="5115950" y="5181375"/>
              <a:ext cx="585725" cy="294075"/>
            </a:xfrm>
            <a:custGeom>
              <a:rect b="b" l="l" r="r" t="t"/>
              <a:pathLst>
                <a:path extrusionOk="0" h="11763" w="23429">
                  <a:moveTo>
                    <a:pt x="11695" y="0"/>
                  </a:moveTo>
                  <a:cubicBezTo>
                    <a:pt x="5266" y="0"/>
                    <a:pt x="37" y="5194"/>
                    <a:pt x="1" y="11630"/>
                  </a:cubicBezTo>
                  <a:lnTo>
                    <a:pt x="23392" y="11762"/>
                  </a:lnTo>
                  <a:cubicBezTo>
                    <a:pt x="23429" y="5303"/>
                    <a:pt x="18222" y="37"/>
                    <a:pt x="11762" y="1"/>
                  </a:cubicBezTo>
                  <a:cubicBezTo>
                    <a:pt x="11740" y="0"/>
                    <a:pt x="11718" y="0"/>
                    <a:pt x="1169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4" name="Google Shape;154;p9"/>
          <p:cNvSpPr/>
          <p:nvPr/>
        </p:nvSpPr>
        <p:spPr>
          <a:xfrm>
            <a:off x="-109200" y="4452350"/>
            <a:ext cx="401525" cy="268450"/>
          </a:xfrm>
          <a:custGeom>
            <a:rect b="b" l="l" r="r" t="t"/>
            <a:pathLst>
              <a:path extrusionOk="0" h="10738" w="16061">
                <a:moveTo>
                  <a:pt x="0" y="0"/>
                </a:moveTo>
                <a:lnTo>
                  <a:pt x="0" y="10738"/>
                </a:lnTo>
                <a:lnTo>
                  <a:pt x="16060" y="10738"/>
                </a:lnTo>
                <a:lnTo>
                  <a:pt x="16060"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9"/>
          <p:cNvSpPr/>
          <p:nvPr/>
        </p:nvSpPr>
        <p:spPr>
          <a:xfrm>
            <a:off x="-109200" y="4120650"/>
            <a:ext cx="401525" cy="268450"/>
          </a:xfrm>
          <a:custGeom>
            <a:rect b="b" l="l" r="r" t="t"/>
            <a:pathLst>
              <a:path extrusionOk="0" h="10738" w="16061">
                <a:moveTo>
                  <a:pt x="0" y="0"/>
                </a:moveTo>
                <a:lnTo>
                  <a:pt x="0" y="10738"/>
                </a:lnTo>
                <a:lnTo>
                  <a:pt x="16060" y="10738"/>
                </a:lnTo>
                <a:lnTo>
                  <a:pt x="16060"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6" name="Google Shape;156;p9"/>
          <p:cNvGrpSpPr/>
          <p:nvPr/>
        </p:nvGrpSpPr>
        <p:grpSpPr>
          <a:xfrm>
            <a:off x="7942725" y="153575"/>
            <a:ext cx="1055125" cy="309200"/>
            <a:chOff x="5550375" y="1747875"/>
            <a:chExt cx="1055125" cy="309200"/>
          </a:xfrm>
        </p:grpSpPr>
        <p:sp>
          <p:nvSpPr>
            <p:cNvPr id="157" name="Google Shape;157;p9"/>
            <p:cNvSpPr/>
            <p:nvPr/>
          </p:nvSpPr>
          <p:spPr>
            <a:xfrm>
              <a:off x="5550375" y="1814025"/>
              <a:ext cx="995450" cy="243050"/>
            </a:xfrm>
            <a:custGeom>
              <a:rect b="b" l="l" r="r" t="t"/>
              <a:pathLst>
                <a:path extrusionOk="0" h="9722" w="39818">
                  <a:moveTo>
                    <a:pt x="39222" y="598"/>
                  </a:moveTo>
                  <a:lnTo>
                    <a:pt x="39222" y="9124"/>
                  </a:lnTo>
                  <a:lnTo>
                    <a:pt x="598" y="9124"/>
                  </a:lnTo>
                  <a:lnTo>
                    <a:pt x="598" y="598"/>
                  </a:lnTo>
                  <a:close/>
                  <a:moveTo>
                    <a:pt x="1" y="1"/>
                  </a:moveTo>
                  <a:lnTo>
                    <a:pt x="1" y="9721"/>
                  </a:lnTo>
                  <a:lnTo>
                    <a:pt x="39818" y="9721"/>
                  </a:lnTo>
                  <a:lnTo>
                    <a:pt x="39818"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9"/>
            <p:cNvSpPr/>
            <p:nvPr/>
          </p:nvSpPr>
          <p:spPr>
            <a:xfrm>
              <a:off x="5624950" y="1747875"/>
              <a:ext cx="980550" cy="228125"/>
            </a:xfrm>
            <a:custGeom>
              <a:rect b="b" l="l" r="r" t="t"/>
              <a:pathLst>
                <a:path extrusionOk="0" h="9125" w="39222">
                  <a:moveTo>
                    <a:pt x="0" y="1"/>
                  </a:moveTo>
                  <a:lnTo>
                    <a:pt x="0" y="9124"/>
                  </a:lnTo>
                  <a:lnTo>
                    <a:pt x="39221" y="9124"/>
                  </a:lnTo>
                  <a:lnTo>
                    <a:pt x="39221"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9" name="Google Shape;159;p9"/>
          <p:cNvSpPr/>
          <p:nvPr/>
        </p:nvSpPr>
        <p:spPr>
          <a:xfrm>
            <a:off x="8852675" y="805825"/>
            <a:ext cx="145175" cy="290350"/>
          </a:xfrm>
          <a:custGeom>
            <a:rect b="b" l="l" r="r" t="t"/>
            <a:pathLst>
              <a:path extrusionOk="0" h="11614" w="5807">
                <a:moveTo>
                  <a:pt x="1" y="0"/>
                </a:moveTo>
                <a:lnTo>
                  <a:pt x="1" y="11614"/>
                </a:lnTo>
                <a:cubicBezTo>
                  <a:pt x="3207" y="11614"/>
                  <a:pt x="5807" y="9014"/>
                  <a:pt x="5807" y="5807"/>
                </a:cubicBezTo>
                <a:cubicBezTo>
                  <a:pt x="5807" y="2600"/>
                  <a:pt x="3207" y="0"/>
                  <a:pt x="1" y="0"/>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1" name="Shape 161"/>
        <p:cNvGrpSpPr/>
        <p:nvPr/>
      </p:nvGrpSpPr>
      <p:grpSpPr>
        <a:xfrm>
          <a:off x="0" y="0"/>
          <a:ext cx="0" cy="0"/>
          <a:chOff x="0" y="0"/>
          <a:chExt cx="0" cy="0"/>
        </a:xfrm>
      </p:grpSpPr>
      <p:sp>
        <p:nvSpPr>
          <p:cNvPr id="162" name="Google Shape;162;p10"/>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grpSp>
        <p:nvGrpSpPr>
          <p:cNvPr id="163" name="Google Shape;163;p10"/>
          <p:cNvGrpSpPr/>
          <p:nvPr/>
        </p:nvGrpSpPr>
        <p:grpSpPr>
          <a:xfrm rot="5400000">
            <a:off x="366432" y="-478555"/>
            <a:ext cx="761508" cy="1494483"/>
            <a:chOff x="1158575" y="2606800"/>
            <a:chExt cx="497750" cy="976850"/>
          </a:xfrm>
        </p:grpSpPr>
        <p:sp>
          <p:nvSpPr>
            <p:cNvPr id="164" name="Google Shape;164;p10"/>
            <p:cNvSpPr/>
            <p:nvPr/>
          </p:nvSpPr>
          <p:spPr>
            <a:xfrm>
              <a:off x="1158575" y="2716225"/>
              <a:ext cx="22400" cy="22250"/>
            </a:xfrm>
            <a:custGeom>
              <a:rect b="b" l="l" r="r" t="t"/>
              <a:pathLst>
                <a:path extrusionOk="0" h="890" w="896">
                  <a:moveTo>
                    <a:pt x="448" y="1"/>
                  </a:moveTo>
                  <a:cubicBezTo>
                    <a:pt x="332" y="1"/>
                    <a:pt x="215" y="43"/>
                    <a:pt x="132" y="126"/>
                  </a:cubicBezTo>
                  <a:cubicBezTo>
                    <a:pt x="47" y="210"/>
                    <a:pt x="1" y="323"/>
                    <a:pt x="1" y="442"/>
                  </a:cubicBezTo>
                  <a:cubicBezTo>
                    <a:pt x="2" y="561"/>
                    <a:pt x="48" y="675"/>
                    <a:pt x="132" y="758"/>
                  </a:cubicBezTo>
                  <a:cubicBezTo>
                    <a:pt x="216" y="842"/>
                    <a:pt x="329" y="889"/>
                    <a:pt x="448" y="890"/>
                  </a:cubicBezTo>
                  <a:cubicBezTo>
                    <a:pt x="567" y="890"/>
                    <a:pt x="680" y="842"/>
                    <a:pt x="764" y="758"/>
                  </a:cubicBezTo>
                  <a:cubicBezTo>
                    <a:pt x="848" y="675"/>
                    <a:pt x="895" y="560"/>
                    <a:pt x="896" y="442"/>
                  </a:cubicBezTo>
                  <a:cubicBezTo>
                    <a:pt x="896" y="323"/>
                    <a:pt x="849" y="210"/>
                    <a:pt x="764" y="126"/>
                  </a:cubicBezTo>
                  <a:cubicBezTo>
                    <a:pt x="681" y="43"/>
                    <a:pt x="565" y="1"/>
                    <a:pt x="448"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0"/>
            <p:cNvSpPr/>
            <p:nvPr/>
          </p:nvSpPr>
          <p:spPr>
            <a:xfrm>
              <a:off x="1239375" y="2725200"/>
              <a:ext cx="309550" cy="739750"/>
            </a:xfrm>
            <a:custGeom>
              <a:rect b="b" l="l" r="r" t="t"/>
              <a:pathLst>
                <a:path extrusionOk="0" h="29590" w="12382">
                  <a:moveTo>
                    <a:pt x="490" y="1"/>
                  </a:moveTo>
                  <a:cubicBezTo>
                    <a:pt x="287" y="1"/>
                    <a:pt x="103" y="141"/>
                    <a:pt x="55" y="348"/>
                  </a:cubicBezTo>
                  <a:cubicBezTo>
                    <a:pt x="0" y="590"/>
                    <a:pt x="151" y="829"/>
                    <a:pt x="392" y="883"/>
                  </a:cubicBezTo>
                  <a:cubicBezTo>
                    <a:pt x="422" y="890"/>
                    <a:pt x="452" y="895"/>
                    <a:pt x="483" y="895"/>
                  </a:cubicBezTo>
                  <a:cubicBezTo>
                    <a:pt x="487" y="895"/>
                    <a:pt x="491" y="895"/>
                    <a:pt x="494" y="894"/>
                  </a:cubicBezTo>
                  <a:cubicBezTo>
                    <a:pt x="703" y="894"/>
                    <a:pt x="883" y="749"/>
                    <a:pt x="926" y="546"/>
                  </a:cubicBezTo>
                  <a:cubicBezTo>
                    <a:pt x="981" y="305"/>
                    <a:pt x="831" y="65"/>
                    <a:pt x="589" y="12"/>
                  </a:cubicBezTo>
                  <a:cubicBezTo>
                    <a:pt x="556" y="5"/>
                    <a:pt x="523" y="1"/>
                    <a:pt x="490" y="1"/>
                  </a:cubicBezTo>
                  <a:close/>
                  <a:moveTo>
                    <a:pt x="3601" y="1088"/>
                  </a:moveTo>
                  <a:cubicBezTo>
                    <a:pt x="3435" y="1088"/>
                    <a:pt x="3275" y="1182"/>
                    <a:pt x="3199" y="1342"/>
                  </a:cubicBezTo>
                  <a:cubicBezTo>
                    <a:pt x="3091" y="1564"/>
                    <a:pt x="3185" y="1832"/>
                    <a:pt x="3407" y="1939"/>
                  </a:cubicBezTo>
                  <a:cubicBezTo>
                    <a:pt x="3469" y="1968"/>
                    <a:pt x="3534" y="1983"/>
                    <a:pt x="3602" y="1983"/>
                  </a:cubicBezTo>
                  <a:cubicBezTo>
                    <a:pt x="3603" y="1983"/>
                    <a:pt x="3604" y="1983"/>
                    <a:pt x="3605" y="1983"/>
                  </a:cubicBezTo>
                  <a:cubicBezTo>
                    <a:pt x="3775" y="1983"/>
                    <a:pt x="3931" y="1883"/>
                    <a:pt x="4004" y="1729"/>
                  </a:cubicBezTo>
                  <a:cubicBezTo>
                    <a:pt x="4112" y="1507"/>
                    <a:pt x="4019" y="1240"/>
                    <a:pt x="3796" y="1133"/>
                  </a:cubicBezTo>
                  <a:cubicBezTo>
                    <a:pt x="3733" y="1103"/>
                    <a:pt x="3666" y="1088"/>
                    <a:pt x="3601" y="1088"/>
                  </a:cubicBezTo>
                  <a:close/>
                  <a:moveTo>
                    <a:pt x="6390" y="2843"/>
                  </a:moveTo>
                  <a:cubicBezTo>
                    <a:pt x="6259" y="2843"/>
                    <a:pt x="6129" y="2901"/>
                    <a:pt x="6041" y="3013"/>
                  </a:cubicBezTo>
                  <a:cubicBezTo>
                    <a:pt x="5888" y="3204"/>
                    <a:pt x="5919" y="3485"/>
                    <a:pt x="6110" y="3639"/>
                  </a:cubicBezTo>
                  <a:cubicBezTo>
                    <a:pt x="6190" y="3702"/>
                    <a:pt x="6289" y="3736"/>
                    <a:pt x="6391" y="3737"/>
                  </a:cubicBezTo>
                  <a:cubicBezTo>
                    <a:pt x="6527" y="3737"/>
                    <a:pt x="6655" y="3676"/>
                    <a:pt x="6740" y="3570"/>
                  </a:cubicBezTo>
                  <a:cubicBezTo>
                    <a:pt x="6894" y="3377"/>
                    <a:pt x="6863" y="3095"/>
                    <a:pt x="6671" y="2941"/>
                  </a:cubicBezTo>
                  <a:lnTo>
                    <a:pt x="6667" y="2941"/>
                  </a:lnTo>
                  <a:cubicBezTo>
                    <a:pt x="6586" y="2875"/>
                    <a:pt x="6487" y="2843"/>
                    <a:pt x="6390" y="2843"/>
                  </a:cubicBezTo>
                  <a:close/>
                  <a:moveTo>
                    <a:pt x="8719" y="5171"/>
                  </a:moveTo>
                  <a:cubicBezTo>
                    <a:pt x="8621" y="5171"/>
                    <a:pt x="8522" y="5203"/>
                    <a:pt x="8440" y="5270"/>
                  </a:cubicBezTo>
                  <a:cubicBezTo>
                    <a:pt x="8247" y="5424"/>
                    <a:pt x="8217" y="5705"/>
                    <a:pt x="8371" y="5896"/>
                  </a:cubicBezTo>
                  <a:cubicBezTo>
                    <a:pt x="8454" y="6003"/>
                    <a:pt x="8581" y="6066"/>
                    <a:pt x="8716" y="6066"/>
                  </a:cubicBezTo>
                  <a:cubicBezTo>
                    <a:pt x="8717" y="6066"/>
                    <a:pt x="8718" y="6066"/>
                    <a:pt x="8720" y="6066"/>
                  </a:cubicBezTo>
                  <a:cubicBezTo>
                    <a:pt x="8822" y="6066"/>
                    <a:pt x="8920" y="6031"/>
                    <a:pt x="9001" y="5968"/>
                  </a:cubicBezTo>
                  <a:cubicBezTo>
                    <a:pt x="9192" y="5812"/>
                    <a:pt x="9223" y="5532"/>
                    <a:pt x="9068" y="5339"/>
                  </a:cubicBezTo>
                  <a:cubicBezTo>
                    <a:pt x="8981" y="5228"/>
                    <a:pt x="8850" y="5171"/>
                    <a:pt x="8719" y="5171"/>
                  </a:cubicBezTo>
                  <a:close/>
                  <a:moveTo>
                    <a:pt x="10475" y="7958"/>
                  </a:moveTo>
                  <a:cubicBezTo>
                    <a:pt x="10409" y="7958"/>
                    <a:pt x="10342" y="7972"/>
                    <a:pt x="10279" y="8003"/>
                  </a:cubicBezTo>
                  <a:cubicBezTo>
                    <a:pt x="10057" y="8110"/>
                    <a:pt x="9966" y="8378"/>
                    <a:pt x="10073" y="8599"/>
                  </a:cubicBezTo>
                  <a:cubicBezTo>
                    <a:pt x="10146" y="8754"/>
                    <a:pt x="10302" y="8853"/>
                    <a:pt x="10473" y="8853"/>
                  </a:cubicBezTo>
                  <a:cubicBezTo>
                    <a:pt x="10474" y="8853"/>
                    <a:pt x="10475" y="8853"/>
                    <a:pt x="10476" y="8853"/>
                  </a:cubicBezTo>
                  <a:cubicBezTo>
                    <a:pt x="10543" y="8853"/>
                    <a:pt x="10610" y="8837"/>
                    <a:pt x="10670" y="8808"/>
                  </a:cubicBezTo>
                  <a:cubicBezTo>
                    <a:pt x="10892" y="8700"/>
                    <a:pt x="10985" y="8433"/>
                    <a:pt x="10880" y="8211"/>
                  </a:cubicBezTo>
                  <a:cubicBezTo>
                    <a:pt x="10802" y="8051"/>
                    <a:pt x="10641" y="7958"/>
                    <a:pt x="10475" y="7958"/>
                  </a:cubicBezTo>
                  <a:close/>
                  <a:moveTo>
                    <a:pt x="11566" y="11066"/>
                  </a:moveTo>
                  <a:cubicBezTo>
                    <a:pt x="11533" y="11066"/>
                    <a:pt x="11500" y="11070"/>
                    <a:pt x="11466" y="11077"/>
                  </a:cubicBezTo>
                  <a:cubicBezTo>
                    <a:pt x="11225" y="11130"/>
                    <a:pt x="11074" y="11370"/>
                    <a:pt x="11130" y="11611"/>
                  </a:cubicBezTo>
                  <a:cubicBezTo>
                    <a:pt x="11175" y="11814"/>
                    <a:pt x="11355" y="11959"/>
                    <a:pt x="11565" y="11959"/>
                  </a:cubicBezTo>
                  <a:cubicBezTo>
                    <a:pt x="11568" y="11960"/>
                    <a:pt x="11572" y="11960"/>
                    <a:pt x="11575" y="11960"/>
                  </a:cubicBezTo>
                  <a:cubicBezTo>
                    <a:pt x="11604" y="11960"/>
                    <a:pt x="11634" y="11955"/>
                    <a:pt x="11663" y="11948"/>
                  </a:cubicBezTo>
                  <a:cubicBezTo>
                    <a:pt x="11905" y="11895"/>
                    <a:pt x="12056" y="11655"/>
                    <a:pt x="12001" y="11414"/>
                  </a:cubicBezTo>
                  <a:cubicBezTo>
                    <a:pt x="11954" y="11207"/>
                    <a:pt x="11770" y="11066"/>
                    <a:pt x="11566" y="11066"/>
                  </a:cubicBezTo>
                  <a:close/>
                  <a:moveTo>
                    <a:pt x="11934" y="14340"/>
                  </a:moveTo>
                  <a:cubicBezTo>
                    <a:pt x="11933" y="14340"/>
                    <a:pt x="11933" y="14340"/>
                    <a:pt x="11932" y="14340"/>
                  </a:cubicBezTo>
                  <a:cubicBezTo>
                    <a:pt x="11931" y="14340"/>
                    <a:pt x="11930" y="14340"/>
                    <a:pt x="11930" y="14340"/>
                  </a:cubicBezTo>
                  <a:cubicBezTo>
                    <a:pt x="11684" y="14340"/>
                    <a:pt x="11484" y="14540"/>
                    <a:pt x="11484" y="14788"/>
                  </a:cubicBezTo>
                  <a:cubicBezTo>
                    <a:pt x="11486" y="15034"/>
                    <a:pt x="11686" y="15234"/>
                    <a:pt x="11933" y="15234"/>
                  </a:cubicBezTo>
                  <a:cubicBezTo>
                    <a:pt x="11934" y="15234"/>
                    <a:pt x="11935" y="15234"/>
                    <a:pt x="11935" y="15234"/>
                  </a:cubicBezTo>
                  <a:cubicBezTo>
                    <a:pt x="12182" y="15233"/>
                    <a:pt x="12382" y="15031"/>
                    <a:pt x="12379" y="14784"/>
                  </a:cubicBezTo>
                  <a:cubicBezTo>
                    <a:pt x="12378" y="14538"/>
                    <a:pt x="12179" y="14340"/>
                    <a:pt x="11934" y="14340"/>
                  </a:cubicBezTo>
                  <a:close/>
                  <a:moveTo>
                    <a:pt x="11570" y="17613"/>
                  </a:moveTo>
                  <a:cubicBezTo>
                    <a:pt x="11365" y="17613"/>
                    <a:pt x="11181" y="17753"/>
                    <a:pt x="11132" y="17960"/>
                  </a:cubicBezTo>
                  <a:lnTo>
                    <a:pt x="11136" y="17960"/>
                  </a:lnTo>
                  <a:cubicBezTo>
                    <a:pt x="11079" y="18202"/>
                    <a:pt x="11231" y="18442"/>
                    <a:pt x="11473" y="18494"/>
                  </a:cubicBezTo>
                  <a:cubicBezTo>
                    <a:pt x="11505" y="18503"/>
                    <a:pt x="11538" y="18506"/>
                    <a:pt x="11571" y="18506"/>
                  </a:cubicBezTo>
                  <a:cubicBezTo>
                    <a:pt x="11780" y="18505"/>
                    <a:pt x="11960" y="18361"/>
                    <a:pt x="12007" y="18157"/>
                  </a:cubicBezTo>
                  <a:cubicBezTo>
                    <a:pt x="12061" y="17916"/>
                    <a:pt x="11910" y="17677"/>
                    <a:pt x="11669" y="17624"/>
                  </a:cubicBezTo>
                  <a:cubicBezTo>
                    <a:pt x="11636" y="17616"/>
                    <a:pt x="11603" y="17613"/>
                    <a:pt x="11570" y="17613"/>
                  </a:cubicBezTo>
                  <a:close/>
                  <a:moveTo>
                    <a:pt x="10486" y="20723"/>
                  </a:moveTo>
                  <a:cubicBezTo>
                    <a:pt x="10320" y="20723"/>
                    <a:pt x="10160" y="20816"/>
                    <a:pt x="10083" y="20976"/>
                  </a:cubicBezTo>
                  <a:cubicBezTo>
                    <a:pt x="9975" y="21199"/>
                    <a:pt x="10069" y="21466"/>
                    <a:pt x="10292" y="21572"/>
                  </a:cubicBezTo>
                  <a:cubicBezTo>
                    <a:pt x="10352" y="21602"/>
                    <a:pt x="10419" y="21617"/>
                    <a:pt x="10485" y="21617"/>
                  </a:cubicBezTo>
                  <a:cubicBezTo>
                    <a:pt x="10486" y="21617"/>
                    <a:pt x="10487" y="21617"/>
                    <a:pt x="10488" y="21617"/>
                  </a:cubicBezTo>
                  <a:cubicBezTo>
                    <a:pt x="10659" y="21617"/>
                    <a:pt x="10814" y="21518"/>
                    <a:pt x="10888" y="21364"/>
                  </a:cubicBezTo>
                  <a:cubicBezTo>
                    <a:pt x="10995" y="21141"/>
                    <a:pt x="10902" y="20874"/>
                    <a:pt x="10679" y="20767"/>
                  </a:cubicBezTo>
                  <a:cubicBezTo>
                    <a:pt x="10617" y="20737"/>
                    <a:pt x="10551" y="20723"/>
                    <a:pt x="10486" y="20723"/>
                  </a:cubicBezTo>
                  <a:close/>
                  <a:moveTo>
                    <a:pt x="8734" y="23512"/>
                  </a:moveTo>
                  <a:cubicBezTo>
                    <a:pt x="8602" y="23512"/>
                    <a:pt x="8472" y="23570"/>
                    <a:pt x="8383" y="23682"/>
                  </a:cubicBezTo>
                  <a:cubicBezTo>
                    <a:pt x="8229" y="23875"/>
                    <a:pt x="8262" y="24156"/>
                    <a:pt x="8455" y="24310"/>
                  </a:cubicBezTo>
                  <a:cubicBezTo>
                    <a:pt x="8534" y="24374"/>
                    <a:pt x="8632" y="24409"/>
                    <a:pt x="8734" y="24409"/>
                  </a:cubicBezTo>
                  <a:cubicBezTo>
                    <a:pt x="8870" y="24408"/>
                    <a:pt x="8999" y="24345"/>
                    <a:pt x="9083" y="24239"/>
                  </a:cubicBezTo>
                  <a:cubicBezTo>
                    <a:pt x="9238" y="24045"/>
                    <a:pt x="9207" y="23763"/>
                    <a:pt x="9012" y="23609"/>
                  </a:cubicBezTo>
                  <a:cubicBezTo>
                    <a:pt x="8929" y="23544"/>
                    <a:pt x="8831" y="23512"/>
                    <a:pt x="8734" y="23512"/>
                  </a:cubicBezTo>
                  <a:close/>
                  <a:moveTo>
                    <a:pt x="6406" y="25846"/>
                  </a:moveTo>
                  <a:cubicBezTo>
                    <a:pt x="6309" y="25846"/>
                    <a:pt x="6211" y="25877"/>
                    <a:pt x="6128" y="25942"/>
                  </a:cubicBezTo>
                  <a:cubicBezTo>
                    <a:pt x="5934" y="26096"/>
                    <a:pt x="5904" y="26378"/>
                    <a:pt x="6059" y="26571"/>
                  </a:cubicBezTo>
                  <a:cubicBezTo>
                    <a:pt x="6143" y="26676"/>
                    <a:pt x="6270" y="26739"/>
                    <a:pt x="6404" y="26739"/>
                  </a:cubicBezTo>
                  <a:cubicBezTo>
                    <a:pt x="6405" y="26739"/>
                    <a:pt x="6407" y="26739"/>
                    <a:pt x="6408" y="26739"/>
                  </a:cubicBezTo>
                  <a:cubicBezTo>
                    <a:pt x="6409" y="26739"/>
                    <a:pt x="6411" y="26739"/>
                    <a:pt x="6413" y="26739"/>
                  </a:cubicBezTo>
                  <a:cubicBezTo>
                    <a:pt x="6512" y="26739"/>
                    <a:pt x="6607" y="26705"/>
                    <a:pt x="6685" y="26643"/>
                  </a:cubicBezTo>
                  <a:cubicBezTo>
                    <a:pt x="6879" y="26488"/>
                    <a:pt x="6913" y="26205"/>
                    <a:pt x="6757" y="26014"/>
                  </a:cubicBezTo>
                  <a:cubicBezTo>
                    <a:pt x="6668" y="25903"/>
                    <a:pt x="6538" y="25846"/>
                    <a:pt x="6406" y="25846"/>
                  </a:cubicBezTo>
                  <a:close/>
                  <a:moveTo>
                    <a:pt x="3625" y="27603"/>
                  </a:moveTo>
                  <a:cubicBezTo>
                    <a:pt x="3559" y="27603"/>
                    <a:pt x="3493" y="27618"/>
                    <a:pt x="3430" y="27648"/>
                  </a:cubicBezTo>
                  <a:cubicBezTo>
                    <a:pt x="3207" y="27755"/>
                    <a:pt x="3113" y="28022"/>
                    <a:pt x="3221" y="28244"/>
                  </a:cubicBezTo>
                  <a:cubicBezTo>
                    <a:pt x="3294" y="28399"/>
                    <a:pt x="3452" y="28498"/>
                    <a:pt x="3624" y="28498"/>
                  </a:cubicBezTo>
                  <a:cubicBezTo>
                    <a:pt x="3692" y="28498"/>
                    <a:pt x="3759" y="28482"/>
                    <a:pt x="3821" y="28453"/>
                  </a:cubicBezTo>
                  <a:cubicBezTo>
                    <a:pt x="4042" y="28344"/>
                    <a:pt x="4133" y="28076"/>
                    <a:pt x="4026" y="27853"/>
                  </a:cubicBezTo>
                  <a:cubicBezTo>
                    <a:pt x="3948" y="27695"/>
                    <a:pt x="3789" y="27603"/>
                    <a:pt x="3625" y="27603"/>
                  </a:cubicBezTo>
                  <a:close/>
                  <a:moveTo>
                    <a:pt x="515" y="28695"/>
                  </a:moveTo>
                  <a:cubicBezTo>
                    <a:pt x="482" y="28695"/>
                    <a:pt x="449" y="28699"/>
                    <a:pt x="416" y="28706"/>
                  </a:cubicBezTo>
                  <a:cubicBezTo>
                    <a:pt x="175" y="28762"/>
                    <a:pt x="24" y="29002"/>
                    <a:pt x="80" y="29243"/>
                  </a:cubicBezTo>
                  <a:cubicBezTo>
                    <a:pt x="127" y="29446"/>
                    <a:pt x="307" y="29590"/>
                    <a:pt x="515" y="29590"/>
                  </a:cubicBezTo>
                  <a:cubicBezTo>
                    <a:pt x="549" y="29590"/>
                    <a:pt x="583" y="29586"/>
                    <a:pt x="617" y="29580"/>
                  </a:cubicBezTo>
                  <a:lnTo>
                    <a:pt x="617" y="29578"/>
                  </a:lnTo>
                  <a:cubicBezTo>
                    <a:pt x="857" y="29524"/>
                    <a:pt x="1008" y="29285"/>
                    <a:pt x="953" y="29044"/>
                  </a:cubicBezTo>
                  <a:cubicBezTo>
                    <a:pt x="905" y="28836"/>
                    <a:pt x="720" y="28695"/>
                    <a:pt x="515" y="28695"/>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0"/>
            <p:cNvSpPr/>
            <p:nvPr/>
          </p:nvSpPr>
          <p:spPr>
            <a:xfrm>
              <a:off x="1158575" y="3451875"/>
              <a:ext cx="22400" cy="22400"/>
            </a:xfrm>
            <a:custGeom>
              <a:rect b="b" l="l" r="r" t="t"/>
              <a:pathLst>
                <a:path extrusionOk="0" h="896" w="896">
                  <a:moveTo>
                    <a:pt x="450" y="1"/>
                  </a:moveTo>
                  <a:cubicBezTo>
                    <a:pt x="421" y="1"/>
                    <a:pt x="391" y="4"/>
                    <a:pt x="362" y="9"/>
                  </a:cubicBezTo>
                  <a:cubicBezTo>
                    <a:pt x="333" y="14"/>
                    <a:pt x="306" y="22"/>
                    <a:pt x="278" y="33"/>
                  </a:cubicBezTo>
                  <a:cubicBezTo>
                    <a:pt x="251" y="46"/>
                    <a:pt x="225" y="59"/>
                    <a:pt x="200" y="75"/>
                  </a:cubicBezTo>
                  <a:cubicBezTo>
                    <a:pt x="176" y="92"/>
                    <a:pt x="154" y="111"/>
                    <a:pt x="132" y="132"/>
                  </a:cubicBezTo>
                  <a:cubicBezTo>
                    <a:pt x="111" y="152"/>
                    <a:pt x="93" y="175"/>
                    <a:pt x="79" y="200"/>
                  </a:cubicBezTo>
                  <a:cubicBezTo>
                    <a:pt x="62" y="223"/>
                    <a:pt x="47" y="248"/>
                    <a:pt x="37" y="274"/>
                  </a:cubicBezTo>
                  <a:cubicBezTo>
                    <a:pt x="25" y="302"/>
                    <a:pt x="16" y="330"/>
                    <a:pt x="10" y="358"/>
                  </a:cubicBezTo>
                  <a:cubicBezTo>
                    <a:pt x="4" y="388"/>
                    <a:pt x="1" y="418"/>
                    <a:pt x="1" y="448"/>
                  </a:cubicBezTo>
                  <a:cubicBezTo>
                    <a:pt x="2" y="567"/>
                    <a:pt x="48" y="680"/>
                    <a:pt x="132" y="764"/>
                  </a:cubicBezTo>
                  <a:cubicBezTo>
                    <a:pt x="153" y="784"/>
                    <a:pt x="176" y="802"/>
                    <a:pt x="200" y="818"/>
                  </a:cubicBezTo>
                  <a:cubicBezTo>
                    <a:pt x="224" y="835"/>
                    <a:pt x="250" y="850"/>
                    <a:pt x="278" y="859"/>
                  </a:cubicBezTo>
                  <a:cubicBezTo>
                    <a:pt x="304" y="871"/>
                    <a:pt x="333" y="880"/>
                    <a:pt x="362" y="886"/>
                  </a:cubicBezTo>
                  <a:cubicBezTo>
                    <a:pt x="390" y="892"/>
                    <a:pt x="419" y="895"/>
                    <a:pt x="448" y="895"/>
                  </a:cubicBezTo>
                  <a:cubicBezTo>
                    <a:pt x="479" y="895"/>
                    <a:pt x="508" y="892"/>
                    <a:pt x="538" y="886"/>
                  </a:cubicBezTo>
                  <a:cubicBezTo>
                    <a:pt x="566" y="880"/>
                    <a:pt x="594" y="871"/>
                    <a:pt x="622" y="859"/>
                  </a:cubicBezTo>
                  <a:cubicBezTo>
                    <a:pt x="649" y="849"/>
                    <a:pt x="675" y="835"/>
                    <a:pt x="699" y="818"/>
                  </a:cubicBezTo>
                  <a:cubicBezTo>
                    <a:pt x="722" y="802"/>
                    <a:pt x="745" y="784"/>
                    <a:pt x="764" y="764"/>
                  </a:cubicBezTo>
                  <a:cubicBezTo>
                    <a:pt x="848" y="680"/>
                    <a:pt x="895" y="567"/>
                    <a:pt x="896" y="448"/>
                  </a:cubicBezTo>
                  <a:cubicBezTo>
                    <a:pt x="896" y="418"/>
                    <a:pt x="892" y="388"/>
                    <a:pt x="887" y="358"/>
                  </a:cubicBezTo>
                  <a:cubicBezTo>
                    <a:pt x="881" y="330"/>
                    <a:pt x="873" y="302"/>
                    <a:pt x="863" y="274"/>
                  </a:cubicBezTo>
                  <a:cubicBezTo>
                    <a:pt x="850" y="248"/>
                    <a:pt x="837" y="223"/>
                    <a:pt x="821" y="200"/>
                  </a:cubicBezTo>
                  <a:cubicBezTo>
                    <a:pt x="805" y="175"/>
                    <a:pt x="787" y="152"/>
                    <a:pt x="764" y="132"/>
                  </a:cubicBezTo>
                  <a:cubicBezTo>
                    <a:pt x="745" y="110"/>
                    <a:pt x="722" y="91"/>
                    <a:pt x="699" y="75"/>
                  </a:cubicBezTo>
                  <a:cubicBezTo>
                    <a:pt x="671" y="60"/>
                    <a:pt x="648" y="46"/>
                    <a:pt x="622" y="33"/>
                  </a:cubicBezTo>
                  <a:cubicBezTo>
                    <a:pt x="594" y="22"/>
                    <a:pt x="566" y="14"/>
                    <a:pt x="538" y="9"/>
                  </a:cubicBezTo>
                  <a:cubicBezTo>
                    <a:pt x="509" y="4"/>
                    <a:pt x="479"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0"/>
            <p:cNvSpPr/>
            <p:nvPr/>
          </p:nvSpPr>
          <p:spPr>
            <a:xfrm>
              <a:off x="1158575" y="2606800"/>
              <a:ext cx="22400" cy="22250"/>
            </a:xfrm>
            <a:custGeom>
              <a:rect b="b" l="l" r="r" t="t"/>
              <a:pathLst>
                <a:path extrusionOk="0" h="890" w="896">
                  <a:moveTo>
                    <a:pt x="450" y="1"/>
                  </a:moveTo>
                  <a:cubicBezTo>
                    <a:pt x="333" y="1"/>
                    <a:pt x="216" y="43"/>
                    <a:pt x="132" y="124"/>
                  </a:cubicBezTo>
                  <a:cubicBezTo>
                    <a:pt x="48" y="209"/>
                    <a:pt x="2" y="323"/>
                    <a:pt x="1" y="442"/>
                  </a:cubicBezTo>
                  <a:cubicBezTo>
                    <a:pt x="1" y="559"/>
                    <a:pt x="48" y="674"/>
                    <a:pt x="132" y="758"/>
                  </a:cubicBezTo>
                  <a:cubicBezTo>
                    <a:pt x="216" y="840"/>
                    <a:pt x="329" y="888"/>
                    <a:pt x="448" y="889"/>
                  </a:cubicBezTo>
                  <a:cubicBezTo>
                    <a:pt x="567" y="888"/>
                    <a:pt x="680" y="841"/>
                    <a:pt x="764" y="758"/>
                  </a:cubicBezTo>
                  <a:cubicBezTo>
                    <a:pt x="848" y="674"/>
                    <a:pt x="896" y="559"/>
                    <a:pt x="896" y="442"/>
                  </a:cubicBezTo>
                  <a:cubicBezTo>
                    <a:pt x="895" y="323"/>
                    <a:pt x="848" y="209"/>
                    <a:pt x="764" y="124"/>
                  </a:cubicBezTo>
                  <a:cubicBezTo>
                    <a:pt x="681" y="42"/>
                    <a:pt x="566"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0"/>
            <p:cNvSpPr/>
            <p:nvPr/>
          </p:nvSpPr>
          <p:spPr>
            <a:xfrm>
              <a:off x="1256825" y="2616975"/>
              <a:ext cx="399500" cy="956225"/>
            </a:xfrm>
            <a:custGeom>
              <a:rect b="b" l="l" r="r" t="t"/>
              <a:pathLst>
                <a:path extrusionOk="0" h="38249" w="15980">
                  <a:moveTo>
                    <a:pt x="491" y="0"/>
                  </a:moveTo>
                  <a:cubicBezTo>
                    <a:pt x="283" y="0"/>
                    <a:pt x="97" y="145"/>
                    <a:pt x="52" y="356"/>
                  </a:cubicBezTo>
                  <a:cubicBezTo>
                    <a:pt x="0" y="599"/>
                    <a:pt x="156" y="837"/>
                    <a:pt x="399" y="888"/>
                  </a:cubicBezTo>
                  <a:lnTo>
                    <a:pt x="395" y="888"/>
                  </a:lnTo>
                  <a:cubicBezTo>
                    <a:pt x="427" y="893"/>
                    <a:pt x="459" y="895"/>
                    <a:pt x="491" y="897"/>
                  </a:cubicBezTo>
                  <a:cubicBezTo>
                    <a:pt x="701" y="894"/>
                    <a:pt x="882" y="747"/>
                    <a:pt x="927" y="541"/>
                  </a:cubicBezTo>
                  <a:cubicBezTo>
                    <a:pt x="976" y="300"/>
                    <a:pt x="824" y="63"/>
                    <a:pt x="583" y="10"/>
                  </a:cubicBezTo>
                  <a:cubicBezTo>
                    <a:pt x="552" y="3"/>
                    <a:pt x="521" y="0"/>
                    <a:pt x="491" y="0"/>
                  </a:cubicBezTo>
                  <a:close/>
                  <a:moveTo>
                    <a:pt x="4285" y="1233"/>
                  </a:moveTo>
                  <a:cubicBezTo>
                    <a:pt x="4114" y="1233"/>
                    <a:pt x="3950" y="1332"/>
                    <a:pt x="3876" y="1498"/>
                  </a:cubicBezTo>
                  <a:cubicBezTo>
                    <a:pt x="3776" y="1723"/>
                    <a:pt x="3877" y="1988"/>
                    <a:pt x="4103" y="2089"/>
                  </a:cubicBezTo>
                  <a:cubicBezTo>
                    <a:pt x="4160" y="2114"/>
                    <a:pt x="4222" y="2128"/>
                    <a:pt x="4285" y="2128"/>
                  </a:cubicBezTo>
                  <a:cubicBezTo>
                    <a:pt x="4462" y="2128"/>
                    <a:pt x="4621" y="2024"/>
                    <a:pt x="4694" y="1863"/>
                  </a:cubicBezTo>
                  <a:cubicBezTo>
                    <a:pt x="4795" y="1636"/>
                    <a:pt x="4693" y="1371"/>
                    <a:pt x="4467" y="1272"/>
                  </a:cubicBezTo>
                  <a:cubicBezTo>
                    <a:pt x="4408" y="1245"/>
                    <a:pt x="4346" y="1233"/>
                    <a:pt x="4285" y="1233"/>
                  </a:cubicBezTo>
                  <a:close/>
                  <a:moveTo>
                    <a:pt x="7740" y="3232"/>
                  </a:moveTo>
                  <a:cubicBezTo>
                    <a:pt x="7601" y="3232"/>
                    <a:pt x="7465" y="3296"/>
                    <a:pt x="7377" y="3417"/>
                  </a:cubicBezTo>
                  <a:cubicBezTo>
                    <a:pt x="7233" y="3616"/>
                    <a:pt x="7277" y="3895"/>
                    <a:pt x="7476" y="4040"/>
                  </a:cubicBezTo>
                  <a:cubicBezTo>
                    <a:pt x="7551" y="4094"/>
                    <a:pt x="7642" y="4125"/>
                    <a:pt x="7736" y="4125"/>
                  </a:cubicBezTo>
                  <a:cubicBezTo>
                    <a:pt x="7737" y="4125"/>
                    <a:pt x="7739" y="4125"/>
                    <a:pt x="7741" y="4125"/>
                  </a:cubicBezTo>
                  <a:cubicBezTo>
                    <a:pt x="7883" y="4125"/>
                    <a:pt x="8018" y="4056"/>
                    <a:pt x="8101" y="3940"/>
                  </a:cubicBezTo>
                  <a:cubicBezTo>
                    <a:pt x="8247" y="3742"/>
                    <a:pt x="8203" y="3462"/>
                    <a:pt x="8003" y="3317"/>
                  </a:cubicBezTo>
                  <a:cubicBezTo>
                    <a:pt x="7924" y="3260"/>
                    <a:pt x="7832" y="3232"/>
                    <a:pt x="7740" y="3232"/>
                  </a:cubicBezTo>
                  <a:close/>
                  <a:moveTo>
                    <a:pt x="10705" y="5902"/>
                  </a:moveTo>
                  <a:cubicBezTo>
                    <a:pt x="10598" y="5902"/>
                    <a:pt x="10490" y="5940"/>
                    <a:pt x="10405" y="6017"/>
                  </a:cubicBezTo>
                  <a:cubicBezTo>
                    <a:pt x="10222" y="6184"/>
                    <a:pt x="10208" y="6466"/>
                    <a:pt x="10372" y="6649"/>
                  </a:cubicBezTo>
                  <a:cubicBezTo>
                    <a:pt x="10457" y="6742"/>
                    <a:pt x="10577" y="6796"/>
                    <a:pt x="10702" y="6796"/>
                  </a:cubicBezTo>
                  <a:cubicBezTo>
                    <a:pt x="10703" y="6796"/>
                    <a:pt x="10705" y="6796"/>
                    <a:pt x="10706" y="6796"/>
                  </a:cubicBezTo>
                  <a:cubicBezTo>
                    <a:pt x="10708" y="6796"/>
                    <a:pt x="10709" y="6796"/>
                    <a:pt x="10711" y="6796"/>
                  </a:cubicBezTo>
                  <a:cubicBezTo>
                    <a:pt x="10819" y="6796"/>
                    <a:pt x="10923" y="6755"/>
                    <a:pt x="11004" y="6682"/>
                  </a:cubicBezTo>
                  <a:cubicBezTo>
                    <a:pt x="11190" y="6517"/>
                    <a:pt x="11204" y="6234"/>
                    <a:pt x="11037" y="6050"/>
                  </a:cubicBezTo>
                  <a:cubicBezTo>
                    <a:pt x="10949" y="5952"/>
                    <a:pt x="10827" y="5902"/>
                    <a:pt x="10705" y="5902"/>
                  </a:cubicBezTo>
                  <a:close/>
                  <a:moveTo>
                    <a:pt x="13054" y="9127"/>
                  </a:moveTo>
                  <a:cubicBezTo>
                    <a:pt x="12978" y="9127"/>
                    <a:pt x="12900" y="9147"/>
                    <a:pt x="12830" y="9188"/>
                  </a:cubicBezTo>
                  <a:cubicBezTo>
                    <a:pt x="12616" y="9311"/>
                    <a:pt x="12542" y="9585"/>
                    <a:pt x="12666" y="9799"/>
                  </a:cubicBezTo>
                  <a:cubicBezTo>
                    <a:pt x="12746" y="9936"/>
                    <a:pt x="12893" y="10023"/>
                    <a:pt x="13053" y="10023"/>
                  </a:cubicBezTo>
                  <a:cubicBezTo>
                    <a:pt x="13132" y="10023"/>
                    <a:pt x="13209" y="10002"/>
                    <a:pt x="13277" y="9964"/>
                  </a:cubicBezTo>
                  <a:cubicBezTo>
                    <a:pt x="13490" y="9839"/>
                    <a:pt x="13564" y="9566"/>
                    <a:pt x="13441" y="9352"/>
                  </a:cubicBezTo>
                  <a:cubicBezTo>
                    <a:pt x="13359" y="9208"/>
                    <a:pt x="13208" y="9127"/>
                    <a:pt x="13054" y="9127"/>
                  </a:cubicBezTo>
                  <a:close/>
                  <a:moveTo>
                    <a:pt x="14678" y="12770"/>
                  </a:moveTo>
                  <a:cubicBezTo>
                    <a:pt x="14632" y="12770"/>
                    <a:pt x="14587" y="12776"/>
                    <a:pt x="14541" y="12791"/>
                  </a:cubicBezTo>
                  <a:cubicBezTo>
                    <a:pt x="14307" y="12867"/>
                    <a:pt x="14178" y="13118"/>
                    <a:pt x="14252" y="13354"/>
                  </a:cubicBezTo>
                  <a:lnTo>
                    <a:pt x="14256" y="13354"/>
                  </a:lnTo>
                  <a:cubicBezTo>
                    <a:pt x="14314" y="13538"/>
                    <a:pt x="14485" y="13664"/>
                    <a:pt x="14678" y="13664"/>
                  </a:cubicBezTo>
                  <a:cubicBezTo>
                    <a:pt x="14726" y="13664"/>
                    <a:pt x="14773" y="13657"/>
                    <a:pt x="14819" y="13644"/>
                  </a:cubicBezTo>
                  <a:cubicBezTo>
                    <a:pt x="15052" y="13564"/>
                    <a:pt x="15179" y="13314"/>
                    <a:pt x="15105" y="13080"/>
                  </a:cubicBezTo>
                  <a:cubicBezTo>
                    <a:pt x="15043" y="12890"/>
                    <a:pt x="14867" y="12770"/>
                    <a:pt x="14678" y="12770"/>
                  </a:cubicBezTo>
                  <a:close/>
                  <a:moveTo>
                    <a:pt x="15502" y="16672"/>
                  </a:moveTo>
                  <a:cubicBezTo>
                    <a:pt x="15488" y="16672"/>
                    <a:pt x="15474" y="16672"/>
                    <a:pt x="15460" y="16674"/>
                  </a:cubicBezTo>
                  <a:cubicBezTo>
                    <a:pt x="15215" y="16701"/>
                    <a:pt x="15037" y="16921"/>
                    <a:pt x="15063" y="17165"/>
                  </a:cubicBezTo>
                  <a:cubicBezTo>
                    <a:pt x="15087" y="17392"/>
                    <a:pt x="15277" y="17565"/>
                    <a:pt x="15505" y="17568"/>
                  </a:cubicBezTo>
                  <a:cubicBezTo>
                    <a:pt x="15522" y="17568"/>
                    <a:pt x="15537" y="17565"/>
                    <a:pt x="15553" y="17565"/>
                  </a:cubicBezTo>
                  <a:cubicBezTo>
                    <a:pt x="15799" y="17539"/>
                    <a:pt x="15976" y="17319"/>
                    <a:pt x="15953" y="17073"/>
                  </a:cubicBezTo>
                  <a:cubicBezTo>
                    <a:pt x="15926" y="16843"/>
                    <a:pt x="15730" y="16672"/>
                    <a:pt x="15502" y="16672"/>
                  </a:cubicBezTo>
                  <a:close/>
                  <a:moveTo>
                    <a:pt x="15514" y="20662"/>
                  </a:moveTo>
                  <a:cubicBezTo>
                    <a:pt x="15286" y="20662"/>
                    <a:pt x="15090" y="20833"/>
                    <a:pt x="15063" y="21064"/>
                  </a:cubicBezTo>
                  <a:lnTo>
                    <a:pt x="15067" y="21064"/>
                  </a:lnTo>
                  <a:cubicBezTo>
                    <a:pt x="15040" y="21308"/>
                    <a:pt x="15219" y="21528"/>
                    <a:pt x="15463" y="21553"/>
                  </a:cubicBezTo>
                  <a:cubicBezTo>
                    <a:pt x="15475" y="21555"/>
                    <a:pt x="15486" y="21556"/>
                    <a:pt x="15498" y="21556"/>
                  </a:cubicBezTo>
                  <a:cubicBezTo>
                    <a:pt x="15502" y="21556"/>
                    <a:pt x="15507" y="21556"/>
                    <a:pt x="15511" y="21555"/>
                  </a:cubicBezTo>
                  <a:cubicBezTo>
                    <a:pt x="15512" y="21555"/>
                    <a:pt x="15512" y="21555"/>
                    <a:pt x="15513" y="21555"/>
                  </a:cubicBezTo>
                  <a:cubicBezTo>
                    <a:pt x="15741" y="21555"/>
                    <a:pt x="15931" y="21383"/>
                    <a:pt x="15956" y="21157"/>
                  </a:cubicBezTo>
                  <a:cubicBezTo>
                    <a:pt x="15980" y="20910"/>
                    <a:pt x="15802" y="20691"/>
                    <a:pt x="15556" y="20664"/>
                  </a:cubicBezTo>
                  <a:cubicBezTo>
                    <a:pt x="15542" y="20663"/>
                    <a:pt x="15528" y="20662"/>
                    <a:pt x="15514" y="20662"/>
                  </a:cubicBezTo>
                  <a:close/>
                  <a:moveTo>
                    <a:pt x="14687" y="24567"/>
                  </a:moveTo>
                  <a:cubicBezTo>
                    <a:pt x="14498" y="24567"/>
                    <a:pt x="14323" y="24688"/>
                    <a:pt x="14261" y="24878"/>
                  </a:cubicBezTo>
                  <a:cubicBezTo>
                    <a:pt x="14184" y="25113"/>
                    <a:pt x="14312" y="25366"/>
                    <a:pt x="14548" y="25442"/>
                  </a:cubicBezTo>
                  <a:cubicBezTo>
                    <a:pt x="14589" y="25455"/>
                    <a:pt x="14632" y="25462"/>
                    <a:pt x="14675" y="25462"/>
                  </a:cubicBezTo>
                  <a:cubicBezTo>
                    <a:pt x="14678" y="25462"/>
                    <a:pt x="14682" y="25462"/>
                    <a:pt x="14685" y="25462"/>
                  </a:cubicBezTo>
                  <a:cubicBezTo>
                    <a:pt x="14687" y="25462"/>
                    <a:pt x="14689" y="25462"/>
                    <a:pt x="14690" y="25462"/>
                  </a:cubicBezTo>
                  <a:cubicBezTo>
                    <a:pt x="14883" y="25462"/>
                    <a:pt x="15053" y="25336"/>
                    <a:pt x="15111" y="25152"/>
                  </a:cubicBezTo>
                  <a:cubicBezTo>
                    <a:pt x="15188" y="24917"/>
                    <a:pt x="15060" y="24665"/>
                    <a:pt x="14824" y="24589"/>
                  </a:cubicBezTo>
                  <a:cubicBezTo>
                    <a:pt x="14779" y="24574"/>
                    <a:pt x="14732" y="24567"/>
                    <a:pt x="14687" y="24567"/>
                  </a:cubicBezTo>
                  <a:close/>
                  <a:moveTo>
                    <a:pt x="13064" y="28215"/>
                  </a:moveTo>
                  <a:cubicBezTo>
                    <a:pt x="12910" y="28215"/>
                    <a:pt x="12760" y="28294"/>
                    <a:pt x="12678" y="28436"/>
                  </a:cubicBezTo>
                  <a:cubicBezTo>
                    <a:pt x="12552" y="28650"/>
                    <a:pt x="12626" y="28926"/>
                    <a:pt x="12841" y="29048"/>
                  </a:cubicBezTo>
                  <a:cubicBezTo>
                    <a:pt x="12907" y="29088"/>
                    <a:pt x="12982" y="29108"/>
                    <a:pt x="13059" y="29108"/>
                  </a:cubicBezTo>
                  <a:cubicBezTo>
                    <a:pt x="13061" y="29108"/>
                    <a:pt x="13063" y="29108"/>
                    <a:pt x="13065" y="29108"/>
                  </a:cubicBezTo>
                  <a:cubicBezTo>
                    <a:pt x="13225" y="29108"/>
                    <a:pt x="13372" y="29023"/>
                    <a:pt x="13453" y="28885"/>
                  </a:cubicBezTo>
                  <a:cubicBezTo>
                    <a:pt x="13575" y="28671"/>
                    <a:pt x="13501" y="28399"/>
                    <a:pt x="13289" y="28276"/>
                  </a:cubicBezTo>
                  <a:cubicBezTo>
                    <a:pt x="13218" y="28234"/>
                    <a:pt x="13140" y="28215"/>
                    <a:pt x="13064" y="28215"/>
                  </a:cubicBezTo>
                  <a:close/>
                  <a:moveTo>
                    <a:pt x="10721" y="31442"/>
                  </a:moveTo>
                  <a:cubicBezTo>
                    <a:pt x="10598" y="31442"/>
                    <a:pt x="10475" y="31493"/>
                    <a:pt x="10387" y="31592"/>
                  </a:cubicBezTo>
                  <a:cubicBezTo>
                    <a:pt x="10220" y="31774"/>
                    <a:pt x="10235" y="32058"/>
                    <a:pt x="10419" y="32222"/>
                  </a:cubicBezTo>
                  <a:cubicBezTo>
                    <a:pt x="10501" y="32295"/>
                    <a:pt x="10607" y="32337"/>
                    <a:pt x="10717" y="32337"/>
                  </a:cubicBezTo>
                  <a:cubicBezTo>
                    <a:pt x="10845" y="32337"/>
                    <a:pt x="10967" y="32283"/>
                    <a:pt x="11052" y="32189"/>
                  </a:cubicBezTo>
                  <a:cubicBezTo>
                    <a:pt x="11216" y="32004"/>
                    <a:pt x="11201" y="31722"/>
                    <a:pt x="11019" y="31556"/>
                  </a:cubicBezTo>
                  <a:cubicBezTo>
                    <a:pt x="10933" y="31480"/>
                    <a:pt x="10827" y="31442"/>
                    <a:pt x="10721" y="31442"/>
                  </a:cubicBezTo>
                  <a:close/>
                  <a:moveTo>
                    <a:pt x="7756" y="34116"/>
                  </a:moveTo>
                  <a:cubicBezTo>
                    <a:pt x="7665" y="34116"/>
                    <a:pt x="7574" y="34144"/>
                    <a:pt x="7495" y="34202"/>
                  </a:cubicBezTo>
                  <a:cubicBezTo>
                    <a:pt x="7294" y="34347"/>
                    <a:pt x="7250" y="34628"/>
                    <a:pt x="7395" y="34828"/>
                  </a:cubicBezTo>
                  <a:cubicBezTo>
                    <a:pt x="7479" y="34944"/>
                    <a:pt x="7614" y="35010"/>
                    <a:pt x="7757" y="35010"/>
                  </a:cubicBezTo>
                  <a:cubicBezTo>
                    <a:pt x="7852" y="35010"/>
                    <a:pt x="7946" y="34981"/>
                    <a:pt x="8022" y="34924"/>
                  </a:cubicBezTo>
                  <a:cubicBezTo>
                    <a:pt x="8221" y="34778"/>
                    <a:pt x="8264" y="34498"/>
                    <a:pt x="8118" y="34301"/>
                  </a:cubicBezTo>
                  <a:cubicBezTo>
                    <a:pt x="8030" y="34180"/>
                    <a:pt x="7894" y="34116"/>
                    <a:pt x="7756" y="34116"/>
                  </a:cubicBezTo>
                  <a:close/>
                  <a:moveTo>
                    <a:pt x="4307" y="36116"/>
                  </a:moveTo>
                  <a:cubicBezTo>
                    <a:pt x="4246" y="36116"/>
                    <a:pt x="4184" y="36129"/>
                    <a:pt x="4124" y="36156"/>
                  </a:cubicBezTo>
                  <a:cubicBezTo>
                    <a:pt x="3899" y="36256"/>
                    <a:pt x="3798" y="36520"/>
                    <a:pt x="3898" y="36746"/>
                  </a:cubicBezTo>
                  <a:cubicBezTo>
                    <a:pt x="3969" y="36908"/>
                    <a:pt x="4129" y="37011"/>
                    <a:pt x="4305" y="37012"/>
                  </a:cubicBezTo>
                  <a:cubicBezTo>
                    <a:pt x="4369" y="37012"/>
                    <a:pt x="4431" y="36998"/>
                    <a:pt x="4488" y="36972"/>
                  </a:cubicBezTo>
                  <a:cubicBezTo>
                    <a:pt x="4714" y="36873"/>
                    <a:pt x="4815" y="36607"/>
                    <a:pt x="4714" y="36382"/>
                  </a:cubicBezTo>
                  <a:cubicBezTo>
                    <a:pt x="4641" y="36215"/>
                    <a:pt x="4478" y="36116"/>
                    <a:pt x="4307" y="36116"/>
                  </a:cubicBezTo>
                  <a:close/>
                  <a:moveTo>
                    <a:pt x="512" y="37353"/>
                  </a:moveTo>
                  <a:cubicBezTo>
                    <a:pt x="481" y="37353"/>
                    <a:pt x="450" y="37356"/>
                    <a:pt x="419" y="37363"/>
                  </a:cubicBezTo>
                  <a:cubicBezTo>
                    <a:pt x="177" y="37414"/>
                    <a:pt x="23" y="37653"/>
                    <a:pt x="76" y="37894"/>
                  </a:cubicBezTo>
                  <a:cubicBezTo>
                    <a:pt x="119" y="38100"/>
                    <a:pt x="301" y="38249"/>
                    <a:pt x="512" y="38249"/>
                  </a:cubicBezTo>
                  <a:cubicBezTo>
                    <a:pt x="545" y="38249"/>
                    <a:pt x="577" y="38246"/>
                    <a:pt x="608" y="38240"/>
                  </a:cubicBezTo>
                  <a:cubicBezTo>
                    <a:pt x="847" y="38186"/>
                    <a:pt x="1000" y="37950"/>
                    <a:pt x="950" y="37710"/>
                  </a:cubicBezTo>
                  <a:cubicBezTo>
                    <a:pt x="905" y="37498"/>
                    <a:pt x="719" y="37353"/>
                    <a:pt x="512" y="3735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0"/>
            <p:cNvSpPr/>
            <p:nvPr/>
          </p:nvSpPr>
          <p:spPr>
            <a:xfrm>
              <a:off x="1158575" y="3561425"/>
              <a:ext cx="22400" cy="22225"/>
            </a:xfrm>
            <a:custGeom>
              <a:rect b="b" l="l" r="r" t="t"/>
              <a:pathLst>
                <a:path extrusionOk="0" h="889" w="896">
                  <a:moveTo>
                    <a:pt x="449" y="0"/>
                  </a:moveTo>
                  <a:cubicBezTo>
                    <a:pt x="332" y="0"/>
                    <a:pt x="215" y="42"/>
                    <a:pt x="132" y="125"/>
                  </a:cubicBezTo>
                  <a:cubicBezTo>
                    <a:pt x="48" y="209"/>
                    <a:pt x="2" y="322"/>
                    <a:pt x="1" y="441"/>
                  </a:cubicBezTo>
                  <a:cubicBezTo>
                    <a:pt x="2" y="560"/>
                    <a:pt x="48" y="673"/>
                    <a:pt x="132" y="757"/>
                  </a:cubicBezTo>
                  <a:cubicBezTo>
                    <a:pt x="216" y="841"/>
                    <a:pt x="329" y="888"/>
                    <a:pt x="448" y="889"/>
                  </a:cubicBezTo>
                  <a:cubicBezTo>
                    <a:pt x="567" y="889"/>
                    <a:pt x="680" y="842"/>
                    <a:pt x="764" y="758"/>
                  </a:cubicBezTo>
                  <a:cubicBezTo>
                    <a:pt x="848" y="673"/>
                    <a:pt x="895" y="560"/>
                    <a:pt x="896" y="441"/>
                  </a:cubicBezTo>
                  <a:cubicBezTo>
                    <a:pt x="895" y="323"/>
                    <a:pt x="848" y="210"/>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0"/>
            <p:cNvSpPr/>
            <p:nvPr/>
          </p:nvSpPr>
          <p:spPr>
            <a:xfrm>
              <a:off x="1158575" y="2823800"/>
              <a:ext cx="22400" cy="22425"/>
            </a:xfrm>
            <a:custGeom>
              <a:rect b="b" l="l" r="r" t="t"/>
              <a:pathLst>
                <a:path extrusionOk="0" h="897" w="896">
                  <a:moveTo>
                    <a:pt x="450" y="0"/>
                  </a:moveTo>
                  <a:cubicBezTo>
                    <a:pt x="421" y="0"/>
                    <a:pt x="391" y="4"/>
                    <a:pt x="362" y="10"/>
                  </a:cubicBezTo>
                  <a:cubicBezTo>
                    <a:pt x="334" y="15"/>
                    <a:pt x="306" y="23"/>
                    <a:pt x="278" y="34"/>
                  </a:cubicBezTo>
                  <a:cubicBezTo>
                    <a:pt x="251" y="46"/>
                    <a:pt x="225" y="60"/>
                    <a:pt x="200" y="75"/>
                  </a:cubicBezTo>
                  <a:cubicBezTo>
                    <a:pt x="175" y="92"/>
                    <a:pt x="153" y="111"/>
                    <a:pt x="132" y="132"/>
                  </a:cubicBezTo>
                  <a:cubicBezTo>
                    <a:pt x="112" y="152"/>
                    <a:pt x="94" y="174"/>
                    <a:pt x="79" y="198"/>
                  </a:cubicBezTo>
                  <a:cubicBezTo>
                    <a:pt x="62" y="223"/>
                    <a:pt x="48" y="249"/>
                    <a:pt x="37" y="276"/>
                  </a:cubicBezTo>
                  <a:cubicBezTo>
                    <a:pt x="25" y="302"/>
                    <a:pt x="16" y="330"/>
                    <a:pt x="10" y="359"/>
                  </a:cubicBezTo>
                  <a:cubicBezTo>
                    <a:pt x="4" y="388"/>
                    <a:pt x="1" y="419"/>
                    <a:pt x="1" y="448"/>
                  </a:cubicBezTo>
                  <a:cubicBezTo>
                    <a:pt x="1" y="478"/>
                    <a:pt x="4" y="507"/>
                    <a:pt x="10" y="535"/>
                  </a:cubicBezTo>
                  <a:cubicBezTo>
                    <a:pt x="16" y="564"/>
                    <a:pt x="25" y="592"/>
                    <a:pt x="37" y="618"/>
                  </a:cubicBezTo>
                  <a:cubicBezTo>
                    <a:pt x="47" y="645"/>
                    <a:pt x="62" y="671"/>
                    <a:pt x="79" y="696"/>
                  </a:cubicBezTo>
                  <a:cubicBezTo>
                    <a:pt x="94" y="721"/>
                    <a:pt x="112" y="744"/>
                    <a:pt x="132" y="764"/>
                  </a:cubicBezTo>
                  <a:cubicBezTo>
                    <a:pt x="153" y="784"/>
                    <a:pt x="176" y="803"/>
                    <a:pt x="200" y="818"/>
                  </a:cubicBezTo>
                  <a:cubicBezTo>
                    <a:pt x="224" y="837"/>
                    <a:pt x="250" y="850"/>
                    <a:pt x="278" y="860"/>
                  </a:cubicBezTo>
                  <a:cubicBezTo>
                    <a:pt x="304" y="873"/>
                    <a:pt x="333" y="882"/>
                    <a:pt x="362" y="888"/>
                  </a:cubicBezTo>
                  <a:cubicBezTo>
                    <a:pt x="390" y="893"/>
                    <a:pt x="419" y="897"/>
                    <a:pt x="448" y="897"/>
                  </a:cubicBezTo>
                  <a:cubicBezTo>
                    <a:pt x="479" y="897"/>
                    <a:pt x="508" y="893"/>
                    <a:pt x="538" y="888"/>
                  </a:cubicBezTo>
                  <a:cubicBezTo>
                    <a:pt x="566" y="881"/>
                    <a:pt x="594" y="873"/>
                    <a:pt x="622" y="860"/>
                  </a:cubicBezTo>
                  <a:cubicBezTo>
                    <a:pt x="649" y="850"/>
                    <a:pt x="675" y="837"/>
                    <a:pt x="699" y="818"/>
                  </a:cubicBezTo>
                  <a:cubicBezTo>
                    <a:pt x="723" y="803"/>
                    <a:pt x="746" y="784"/>
                    <a:pt x="768" y="764"/>
                  </a:cubicBezTo>
                  <a:cubicBezTo>
                    <a:pt x="787" y="743"/>
                    <a:pt x="805" y="720"/>
                    <a:pt x="821" y="696"/>
                  </a:cubicBezTo>
                  <a:cubicBezTo>
                    <a:pt x="837" y="671"/>
                    <a:pt x="850" y="645"/>
                    <a:pt x="863" y="618"/>
                  </a:cubicBezTo>
                  <a:cubicBezTo>
                    <a:pt x="874" y="592"/>
                    <a:pt x="882" y="564"/>
                    <a:pt x="887" y="535"/>
                  </a:cubicBezTo>
                  <a:cubicBezTo>
                    <a:pt x="892" y="506"/>
                    <a:pt x="896" y="478"/>
                    <a:pt x="896" y="448"/>
                  </a:cubicBezTo>
                  <a:cubicBezTo>
                    <a:pt x="896" y="419"/>
                    <a:pt x="892" y="388"/>
                    <a:pt x="887" y="359"/>
                  </a:cubicBezTo>
                  <a:cubicBezTo>
                    <a:pt x="881" y="330"/>
                    <a:pt x="873" y="302"/>
                    <a:pt x="863" y="276"/>
                  </a:cubicBezTo>
                  <a:cubicBezTo>
                    <a:pt x="851" y="249"/>
                    <a:pt x="836" y="225"/>
                    <a:pt x="821" y="198"/>
                  </a:cubicBezTo>
                  <a:cubicBezTo>
                    <a:pt x="805" y="175"/>
                    <a:pt x="787" y="152"/>
                    <a:pt x="768" y="132"/>
                  </a:cubicBezTo>
                  <a:cubicBezTo>
                    <a:pt x="746" y="111"/>
                    <a:pt x="723" y="92"/>
                    <a:pt x="699" y="75"/>
                  </a:cubicBezTo>
                  <a:cubicBezTo>
                    <a:pt x="674" y="60"/>
                    <a:pt x="648" y="46"/>
                    <a:pt x="622" y="34"/>
                  </a:cubicBezTo>
                  <a:cubicBezTo>
                    <a:pt x="594" y="24"/>
                    <a:pt x="565" y="15"/>
                    <a:pt x="538" y="10"/>
                  </a:cubicBezTo>
                  <a:cubicBezTo>
                    <a:pt x="509" y="4"/>
                    <a:pt x="479" y="0"/>
                    <a:pt x="45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0"/>
            <p:cNvSpPr/>
            <p:nvPr/>
          </p:nvSpPr>
          <p:spPr>
            <a:xfrm>
              <a:off x="1224725" y="2832600"/>
              <a:ext cx="216400" cy="524975"/>
            </a:xfrm>
            <a:custGeom>
              <a:rect b="b" l="l" r="r" t="t"/>
              <a:pathLst>
                <a:path extrusionOk="0" h="20999" w="8656">
                  <a:moveTo>
                    <a:pt x="494" y="1"/>
                  </a:moveTo>
                  <a:cubicBezTo>
                    <a:pt x="297" y="1"/>
                    <a:pt x="117" y="133"/>
                    <a:pt x="65" y="333"/>
                  </a:cubicBezTo>
                  <a:cubicBezTo>
                    <a:pt x="1" y="572"/>
                    <a:pt x="142" y="818"/>
                    <a:pt x="381" y="881"/>
                  </a:cubicBezTo>
                  <a:lnTo>
                    <a:pt x="382" y="881"/>
                  </a:lnTo>
                  <a:cubicBezTo>
                    <a:pt x="419" y="890"/>
                    <a:pt x="457" y="896"/>
                    <a:pt x="495" y="897"/>
                  </a:cubicBezTo>
                  <a:cubicBezTo>
                    <a:pt x="697" y="897"/>
                    <a:pt x="875" y="761"/>
                    <a:pt x="927" y="565"/>
                  </a:cubicBezTo>
                  <a:cubicBezTo>
                    <a:pt x="993" y="326"/>
                    <a:pt x="850" y="80"/>
                    <a:pt x="611" y="17"/>
                  </a:cubicBezTo>
                  <a:cubicBezTo>
                    <a:pt x="572" y="6"/>
                    <a:pt x="533" y="1"/>
                    <a:pt x="494" y="1"/>
                  </a:cubicBezTo>
                  <a:close/>
                  <a:moveTo>
                    <a:pt x="3007" y="1039"/>
                  </a:moveTo>
                  <a:cubicBezTo>
                    <a:pt x="2852" y="1039"/>
                    <a:pt x="2701" y="1119"/>
                    <a:pt x="2618" y="1263"/>
                  </a:cubicBezTo>
                  <a:cubicBezTo>
                    <a:pt x="2494" y="1477"/>
                    <a:pt x="2566" y="1750"/>
                    <a:pt x="2779" y="1874"/>
                  </a:cubicBezTo>
                  <a:lnTo>
                    <a:pt x="2780" y="1874"/>
                  </a:lnTo>
                  <a:cubicBezTo>
                    <a:pt x="2848" y="1914"/>
                    <a:pt x="2925" y="1934"/>
                    <a:pt x="3003" y="1934"/>
                  </a:cubicBezTo>
                  <a:cubicBezTo>
                    <a:pt x="3005" y="1934"/>
                    <a:pt x="3006" y="1934"/>
                    <a:pt x="3007" y="1934"/>
                  </a:cubicBezTo>
                  <a:cubicBezTo>
                    <a:pt x="3165" y="1934"/>
                    <a:pt x="3313" y="1850"/>
                    <a:pt x="3391" y="1710"/>
                  </a:cubicBezTo>
                  <a:cubicBezTo>
                    <a:pt x="3517" y="1498"/>
                    <a:pt x="3442" y="1224"/>
                    <a:pt x="3230" y="1099"/>
                  </a:cubicBezTo>
                  <a:cubicBezTo>
                    <a:pt x="3160" y="1058"/>
                    <a:pt x="3083" y="1039"/>
                    <a:pt x="3007" y="1039"/>
                  </a:cubicBezTo>
                  <a:close/>
                  <a:moveTo>
                    <a:pt x="5158" y="2694"/>
                  </a:moveTo>
                  <a:cubicBezTo>
                    <a:pt x="5043" y="2694"/>
                    <a:pt x="4928" y="2738"/>
                    <a:pt x="4841" y="2826"/>
                  </a:cubicBezTo>
                  <a:cubicBezTo>
                    <a:pt x="4667" y="3001"/>
                    <a:pt x="4668" y="3285"/>
                    <a:pt x="4844" y="3458"/>
                  </a:cubicBezTo>
                  <a:cubicBezTo>
                    <a:pt x="4928" y="3543"/>
                    <a:pt x="5041" y="3589"/>
                    <a:pt x="5160" y="3589"/>
                  </a:cubicBezTo>
                  <a:cubicBezTo>
                    <a:pt x="5278" y="3588"/>
                    <a:pt x="5391" y="3542"/>
                    <a:pt x="5476" y="3458"/>
                  </a:cubicBezTo>
                  <a:cubicBezTo>
                    <a:pt x="5648" y="3283"/>
                    <a:pt x="5648" y="3001"/>
                    <a:pt x="5476" y="2826"/>
                  </a:cubicBezTo>
                  <a:cubicBezTo>
                    <a:pt x="5388" y="2738"/>
                    <a:pt x="5273" y="2694"/>
                    <a:pt x="5158" y="2694"/>
                  </a:cubicBezTo>
                  <a:close/>
                  <a:moveTo>
                    <a:pt x="6813" y="4847"/>
                  </a:moveTo>
                  <a:cubicBezTo>
                    <a:pt x="6736" y="4847"/>
                    <a:pt x="6659" y="4866"/>
                    <a:pt x="6588" y="4908"/>
                  </a:cubicBezTo>
                  <a:cubicBezTo>
                    <a:pt x="6374" y="5032"/>
                    <a:pt x="6303" y="5306"/>
                    <a:pt x="6428" y="5519"/>
                  </a:cubicBezTo>
                  <a:cubicBezTo>
                    <a:pt x="6508" y="5658"/>
                    <a:pt x="6655" y="5742"/>
                    <a:pt x="6815" y="5742"/>
                  </a:cubicBezTo>
                  <a:cubicBezTo>
                    <a:pt x="6894" y="5742"/>
                    <a:pt x="6971" y="5721"/>
                    <a:pt x="7039" y="5680"/>
                  </a:cubicBezTo>
                  <a:cubicBezTo>
                    <a:pt x="7252" y="5556"/>
                    <a:pt x="7325" y="5283"/>
                    <a:pt x="7200" y="5069"/>
                  </a:cubicBezTo>
                  <a:cubicBezTo>
                    <a:pt x="7117" y="4926"/>
                    <a:pt x="6967" y="4847"/>
                    <a:pt x="6813" y="4847"/>
                  </a:cubicBezTo>
                  <a:close/>
                  <a:moveTo>
                    <a:pt x="7854" y="7353"/>
                  </a:moveTo>
                  <a:cubicBezTo>
                    <a:pt x="7816" y="7353"/>
                    <a:pt x="7778" y="7358"/>
                    <a:pt x="7739" y="7368"/>
                  </a:cubicBezTo>
                  <a:cubicBezTo>
                    <a:pt x="7500" y="7432"/>
                    <a:pt x="7359" y="7678"/>
                    <a:pt x="7423" y="7917"/>
                  </a:cubicBezTo>
                  <a:lnTo>
                    <a:pt x="7424" y="7917"/>
                  </a:lnTo>
                  <a:cubicBezTo>
                    <a:pt x="7476" y="8112"/>
                    <a:pt x="7653" y="8248"/>
                    <a:pt x="7853" y="8248"/>
                  </a:cubicBezTo>
                  <a:cubicBezTo>
                    <a:pt x="7854" y="8248"/>
                    <a:pt x="7855" y="8248"/>
                    <a:pt x="7856" y="8248"/>
                  </a:cubicBezTo>
                  <a:cubicBezTo>
                    <a:pt x="7894" y="8248"/>
                    <a:pt x="7933" y="8243"/>
                    <a:pt x="7969" y="8233"/>
                  </a:cubicBezTo>
                  <a:cubicBezTo>
                    <a:pt x="8208" y="8170"/>
                    <a:pt x="8350" y="7925"/>
                    <a:pt x="8286" y="7687"/>
                  </a:cubicBezTo>
                  <a:cubicBezTo>
                    <a:pt x="8234" y="7486"/>
                    <a:pt x="8052" y="7353"/>
                    <a:pt x="7854" y="7353"/>
                  </a:cubicBezTo>
                  <a:close/>
                  <a:moveTo>
                    <a:pt x="8208" y="10047"/>
                  </a:moveTo>
                  <a:cubicBezTo>
                    <a:pt x="7960" y="10047"/>
                    <a:pt x="7760" y="10247"/>
                    <a:pt x="7761" y="10494"/>
                  </a:cubicBezTo>
                  <a:cubicBezTo>
                    <a:pt x="7762" y="10741"/>
                    <a:pt x="7961" y="10940"/>
                    <a:pt x="8208" y="10941"/>
                  </a:cubicBezTo>
                  <a:cubicBezTo>
                    <a:pt x="8455" y="10941"/>
                    <a:pt x="8655" y="10741"/>
                    <a:pt x="8655" y="10494"/>
                  </a:cubicBezTo>
                  <a:cubicBezTo>
                    <a:pt x="8655" y="10247"/>
                    <a:pt x="8455" y="10047"/>
                    <a:pt x="8208" y="10047"/>
                  </a:cubicBezTo>
                  <a:close/>
                  <a:moveTo>
                    <a:pt x="7858" y="12739"/>
                  </a:moveTo>
                  <a:cubicBezTo>
                    <a:pt x="7660" y="12739"/>
                    <a:pt x="7480" y="12871"/>
                    <a:pt x="7427" y="13071"/>
                  </a:cubicBezTo>
                  <a:cubicBezTo>
                    <a:pt x="7363" y="13310"/>
                    <a:pt x="7505" y="13555"/>
                    <a:pt x="7743" y="13620"/>
                  </a:cubicBezTo>
                  <a:lnTo>
                    <a:pt x="7743" y="13619"/>
                  </a:lnTo>
                  <a:cubicBezTo>
                    <a:pt x="7781" y="13629"/>
                    <a:pt x="7820" y="13634"/>
                    <a:pt x="7859" y="13635"/>
                  </a:cubicBezTo>
                  <a:cubicBezTo>
                    <a:pt x="8062" y="13634"/>
                    <a:pt x="8239" y="13497"/>
                    <a:pt x="8291" y="13301"/>
                  </a:cubicBezTo>
                  <a:cubicBezTo>
                    <a:pt x="8355" y="13063"/>
                    <a:pt x="8214" y="12818"/>
                    <a:pt x="7975" y="12755"/>
                  </a:cubicBezTo>
                  <a:cubicBezTo>
                    <a:pt x="7936" y="12744"/>
                    <a:pt x="7896" y="12739"/>
                    <a:pt x="7858" y="12739"/>
                  </a:cubicBezTo>
                  <a:close/>
                  <a:moveTo>
                    <a:pt x="6822" y="15248"/>
                  </a:moveTo>
                  <a:cubicBezTo>
                    <a:pt x="6667" y="15248"/>
                    <a:pt x="6516" y="15328"/>
                    <a:pt x="6433" y="15472"/>
                  </a:cubicBezTo>
                  <a:cubicBezTo>
                    <a:pt x="6311" y="15686"/>
                    <a:pt x="6384" y="15959"/>
                    <a:pt x="6597" y="16084"/>
                  </a:cubicBezTo>
                  <a:lnTo>
                    <a:pt x="6597" y="16083"/>
                  </a:lnTo>
                  <a:cubicBezTo>
                    <a:pt x="6667" y="16121"/>
                    <a:pt x="6744" y="16142"/>
                    <a:pt x="6822" y="16143"/>
                  </a:cubicBezTo>
                  <a:cubicBezTo>
                    <a:pt x="6981" y="16143"/>
                    <a:pt x="7130" y="16058"/>
                    <a:pt x="7209" y="15920"/>
                  </a:cubicBezTo>
                  <a:cubicBezTo>
                    <a:pt x="7335" y="15705"/>
                    <a:pt x="7260" y="15430"/>
                    <a:pt x="7046" y="15308"/>
                  </a:cubicBezTo>
                  <a:cubicBezTo>
                    <a:pt x="6975" y="15267"/>
                    <a:pt x="6898" y="15248"/>
                    <a:pt x="6822" y="15248"/>
                  </a:cubicBezTo>
                  <a:close/>
                  <a:moveTo>
                    <a:pt x="5170" y="17403"/>
                  </a:moveTo>
                  <a:cubicBezTo>
                    <a:pt x="5055" y="17403"/>
                    <a:pt x="4940" y="17447"/>
                    <a:pt x="4853" y="17536"/>
                  </a:cubicBezTo>
                  <a:cubicBezTo>
                    <a:pt x="4679" y="17711"/>
                    <a:pt x="4681" y="17995"/>
                    <a:pt x="4855" y="18168"/>
                  </a:cubicBezTo>
                  <a:cubicBezTo>
                    <a:pt x="4939" y="18252"/>
                    <a:pt x="5051" y="18299"/>
                    <a:pt x="5169" y="18299"/>
                  </a:cubicBezTo>
                  <a:cubicBezTo>
                    <a:pt x="5288" y="18299"/>
                    <a:pt x="5402" y="18252"/>
                    <a:pt x="5489" y="18168"/>
                  </a:cubicBezTo>
                  <a:cubicBezTo>
                    <a:pt x="5662" y="17991"/>
                    <a:pt x="5661" y="17708"/>
                    <a:pt x="5485" y="17532"/>
                  </a:cubicBezTo>
                  <a:cubicBezTo>
                    <a:pt x="5398" y="17446"/>
                    <a:pt x="5284" y="17403"/>
                    <a:pt x="5170" y="17403"/>
                  </a:cubicBezTo>
                  <a:close/>
                  <a:moveTo>
                    <a:pt x="3021" y="19060"/>
                  </a:moveTo>
                  <a:cubicBezTo>
                    <a:pt x="2944" y="19060"/>
                    <a:pt x="2866" y="19080"/>
                    <a:pt x="2795" y="19123"/>
                  </a:cubicBezTo>
                  <a:cubicBezTo>
                    <a:pt x="2581" y="19244"/>
                    <a:pt x="2507" y="19519"/>
                    <a:pt x="2634" y="19731"/>
                  </a:cubicBezTo>
                  <a:cubicBezTo>
                    <a:pt x="2712" y="19869"/>
                    <a:pt x="2860" y="19955"/>
                    <a:pt x="3019" y="19955"/>
                  </a:cubicBezTo>
                  <a:cubicBezTo>
                    <a:pt x="3097" y="19955"/>
                    <a:pt x="3176" y="19935"/>
                    <a:pt x="3242" y="19895"/>
                  </a:cubicBezTo>
                  <a:cubicBezTo>
                    <a:pt x="3458" y="19772"/>
                    <a:pt x="3531" y="19498"/>
                    <a:pt x="3407" y="19284"/>
                  </a:cubicBezTo>
                  <a:cubicBezTo>
                    <a:pt x="3324" y="19140"/>
                    <a:pt x="3175" y="19060"/>
                    <a:pt x="3021" y="19060"/>
                  </a:cubicBezTo>
                  <a:close/>
                  <a:moveTo>
                    <a:pt x="513" y="20103"/>
                  </a:moveTo>
                  <a:cubicBezTo>
                    <a:pt x="475" y="20103"/>
                    <a:pt x="436" y="20108"/>
                    <a:pt x="397" y="20118"/>
                  </a:cubicBezTo>
                  <a:cubicBezTo>
                    <a:pt x="158" y="20182"/>
                    <a:pt x="17" y="20429"/>
                    <a:pt x="81" y="20668"/>
                  </a:cubicBezTo>
                  <a:cubicBezTo>
                    <a:pt x="134" y="20863"/>
                    <a:pt x="311" y="20998"/>
                    <a:pt x="514" y="20998"/>
                  </a:cubicBezTo>
                  <a:cubicBezTo>
                    <a:pt x="552" y="20998"/>
                    <a:pt x="592" y="20994"/>
                    <a:pt x="629" y="20983"/>
                  </a:cubicBezTo>
                  <a:cubicBezTo>
                    <a:pt x="867" y="20918"/>
                    <a:pt x="1009" y="20673"/>
                    <a:pt x="945" y="20434"/>
                  </a:cubicBezTo>
                  <a:cubicBezTo>
                    <a:pt x="891" y="20235"/>
                    <a:pt x="711" y="20103"/>
                    <a:pt x="513" y="2010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0"/>
            <p:cNvSpPr/>
            <p:nvPr/>
          </p:nvSpPr>
          <p:spPr>
            <a:xfrm>
              <a:off x="1158575" y="3344300"/>
              <a:ext cx="22400" cy="22225"/>
            </a:xfrm>
            <a:custGeom>
              <a:rect b="b" l="l" r="r" t="t"/>
              <a:pathLst>
                <a:path extrusionOk="0" h="889" w="896">
                  <a:moveTo>
                    <a:pt x="449" y="0"/>
                  </a:moveTo>
                  <a:cubicBezTo>
                    <a:pt x="332" y="0"/>
                    <a:pt x="215" y="42"/>
                    <a:pt x="132" y="125"/>
                  </a:cubicBezTo>
                  <a:cubicBezTo>
                    <a:pt x="47" y="209"/>
                    <a:pt x="1" y="322"/>
                    <a:pt x="1" y="441"/>
                  </a:cubicBezTo>
                  <a:cubicBezTo>
                    <a:pt x="1" y="470"/>
                    <a:pt x="4" y="499"/>
                    <a:pt x="10" y="527"/>
                  </a:cubicBezTo>
                  <a:cubicBezTo>
                    <a:pt x="16" y="556"/>
                    <a:pt x="25" y="585"/>
                    <a:pt x="37" y="611"/>
                  </a:cubicBezTo>
                  <a:cubicBezTo>
                    <a:pt x="47" y="638"/>
                    <a:pt x="62" y="664"/>
                    <a:pt x="79" y="689"/>
                  </a:cubicBezTo>
                  <a:cubicBezTo>
                    <a:pt x="94" y="714"/>
                    <a:pt x="112" y="737"/>
                    <a:pt x="132" y="757"/>
                  </a:cubicBezTo>
                  <a:cubicBezTo>
                    <a:pt x="216" y="841"/>
                    <a:pt x="329" y="888"/>
                    <a:pt x="448" y="888"/>
                  </a:cubicBezTo>
                  <a:cubicBezTo>
                    <a:pt x="567" y="888"/>
                    <a:pt x="680" y="841"/>
                    <a:pt x="764" y="757"/>
                  </a:cubicBezTo>
                  <a:cubicBezTo>
                    <a:pt x="786" y="737"/>
                    <a:pt x="805" y="714"/>
                    <a:pt x="821" y="689"/>
                  </a:cubicBezTo>
                  <a:cubicBezTo>
                    <a:pt x="837" y="664"/>
                    <a:pt x="850" y="638"/>
                    <a:pt x="863" y="611"/>
                  </a:cubicBezTo>
                  <a:cubicBezTo>
                    <a:pt x="874" y="584"/>
                    <a:pt x="882" y="556"/>
                    <a:pt x="887" y="527"/>
                  </a:cubicBezTo>
                  <a:cubicBezTo>
                    <a:pt x="892" y="499"/>
                    <a:pt x="896" y="470"/>
                    <a:pt x="896" y="441"/>
                  </a:cubicBezTo>
                  <a:cubicBezTo>
                    <a:pt x="896" y="322"/>
                    <a:pt x="849" y="209"/>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0"/>
            <p:cNvSpPr/>
            <p:nvPr/>
          </p:nvSpPr>
          <p:spPr>
            <a:xfrm>
              <a:off x="1158575" y="2931050"/>
              <a:ext cx="22400" cy="22375"/>
            </a:xfrm>
            <a:custGeom>
              <a:rect b="b" l="l" r="r" t="t"/>
              <a:pathLst>
                <a:path extrusionOk="0" h="895" w="896">
                  <a:moveTo>
                    <a:pt x="449" y="0"/>
                  </a:moveTo>
                  <a:cubicBezTo>
                    <a:pt x="420" y="0"/>
                    <a:pt x="391" y="3"/>
                    <a:pt x="362" y="9"/>
                  </a:cubicBezTo>
                  <a:cubicBezTo>
                    <a:pt x="334" y="16"/>
                    <a:pt x="306" y="24"/>
                    <a:pt x="278" y="33"/>
                  </a:cubicBezTo>
                  <a:cubicBezTo>
                    <a:pt x="251" y="45"/>
                    <a:pt x="225" y="59"/>
                    <a:pt x="200" y="75"/>
                  </a:cubicBezTo>
                  <a:cubicBezTo>
                    <a:pt x="176" y="92"/>
                    <a:pt x="154" y="111"/>
                    <a:pt x="132" y="132"/>
                  </a:cubicBezTo>
                  <a:cubicBezTo>
                    <a:pt x="48" y="215"/>
                    <a:pt x="1" y="330"/>
                    <a:pt x="1" y="448"/>
                  </a:cubicBezTo>
                  <a:cubicBezTo>
                    <a:pt x="2" y="566"/>
                    <a:pt x="48" y="680"/>
                    <a:pt x="132" y="765"/>
                  </a:cubicBezTo>
                  <a:cubicBezTo>
                    <a:pt x="154" y="785"/>
                    <a:pt x="176" y="803"/>
                    <a:pt x="200" y="821"/>
                  </a:cubicBezTo>
                  <a:cubicBezTo>
                    <a:pt x="225" y="837"/>
                    <a:pt x="251" y="850"/>
                    <a:pt x="278" y="860"/>
                  </a:cubicBezTo>
                  <a:cubicBezTo>
                    <a:pt x="306" y="871"/>
                    <a:pt x="333" y="880"/>
                    <a:pt x="362" y="887"/>
                  </a:cubicBezTo>
                  <a:cubicBezTo>
                    <a:pt x="390" y="893"/>
                    <a:pt x="419" y="895"/>
                    <a:pt x="448" y="895"/>
                  </a:cubicBezTo>
                  <a:cubicBezTo>
                    <a:pt x="567" y="895"/>
                    <a:pt x="680" y="848"/>
                    <a:pt x="764" y="765"/>
                  </a:cubicBezTo>
                  <a:cubicBezTo>
                    <a:pt x="848" y="680"/>
                    <a:pt x="895" y="566"/>
                    <a:pt x="896" y="448"/>
                  </a:cubicBezTo>
                  <a:cubicBezTo>
                    <a:pt x="896" y="330"/>
                    <a:pt x="848" y="215"/>
                    <a:pt x="764" y="132"/>
                  </a:cubicBezTo>
                  <a:cubicBezTo>
                    <a:pt x="680" y="47"/>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0"/>
            <p:cNvSpPr/>
            <p:nvPr/>
          </p:nvSpPr>
          <p:spPr>
            <a:xfrm>
              <a:off x="1209500" y="2940225"/>
              <a:ext cx="123025" cy="309750"/>
            </a:xfrm>
            <a:custGeom>
              <a:rect b="b" l="l" r="r" t="t"/>
              <a:pathLst>
                <a:path extrusionOk="0" h="12390" w="4921">
                  <a:moveTo>
                    <a:pt x="504" y="1"/>
                  </a:moveTo>
                  <a:cubicBezTo>
                    <a:pt x="321" y="1"/>
                    <a:pt x="150" y="114"/>
                    <a:pt x="84" y="296"/>
                  </a:cubicBezTo>
                  <a:cubicBezTo>
                    <a:pt x="0" y="528"/>
                    <a:pt x="120" y="785"/>
                    <a:pt x="353" y="869"/>
                  </a:cubicBezTo>
                  <a:cubicBezTo>
                    <a:pt x="401" y="886"/>
                    <a:pt x="453" y="895"/>
                    <a:pt x="506" y="895"/>
                  </a:cubicBezTo>
                  <a:cubicBezTo>
                    <a:pt x="692" y="894"/>
                    <a:pt x="860" y="778"/>
                    <a:pt x="926" y="603"/>
                  </a:cubicBezTo>
                  <a:cubicBezTo>
                    <a:pt x="1008" y="369"/>
                    <a:pt x="890" y="112"/>
                    <a:pt x="656" y="27"/>
                  </a:cubicBezTo>
                  <a:cubicBezTo>
                    <a:pt x="606" y="9"/>
                    <a:pt x="555" y="1"/>
                    <a:pt x="504" y="1"/>
                  </a:cubicBezTo>
                  <a:close/>
                  <a:moveTo>
                    <a:pt x="2345" y="1064"/>
                  </a:moveTo>
                  <a:cubicBezTo>
                    <a:pt x="2217" y="1064"/>
                    <a:pt x="2090" y="1118"/>
                    <a:pt x="2002" y="1223"/>
                  </a:cubicBezTo>
                  <a:cubicBezTo>
                    <a:pt x="1842" y="1413"/>
                    <a:pt x="1867" y="1696"/>
                    <a:pt x="2056" y="1855"/>
                  </a:cubicBezTo>
                  <a:cubicBezTo>
                    <a:pt x="2137" y="1922"/>
                    <a:pt x="2237" y="1960"/>
                    <a:pt x="2342" y="1960"/>
                  </a:cubicBezTo>
                  <a:cubicBezTo>
                    <a:pt x="2474" y="1960"/>
                    <a:pt x="2600" y="1901"/>
                    <a:pt x="2685" y="1799"/>
                  </a:cubicBezTo>
                  <a:cubicBezTo>
                    <a:pt x="2845" y="1611"/>
                    <a:pt x="2821" y="1328"/>
                    <a:pt x="2632" y="1169"/>
                  </a:cubicBezTo>
                  <a:cubicBezTo>
                    <a:pt x="2548" y="1098"/>
                    <a:pt x="2446" y="1064"/>
                    <a:pt x="2345" y="1064"/>
                  </a:cubicBezTo>
                  <a:close/>
                  <a:moveTo>
                    <a:pt x="3708" y="2690"/>
                  </a:moveTo>
                  <a:cubicBezTo>
                    <a:pt x="3632" y="2690"/>
                    <a:pt x="3555" y="2709"/>
                    <a:pt x="3484" y="2750"/>
                  </a:cubicBezTo>
                  <a:cubicBezTo>
                    <a:pt x="3272" y="2875"/>
                    <a:pt x="3199" y="3148"/>
                    <a:pt x="3324" y="3362"/>
                  </a:cubicBezTo>
                  <a:cubicBezTo>
                    <a:pt x="3402" y="3500"/>
                    <a:pt x="3549" y="3585"/>
                    <a:pt x="3708" y="3586"/>
                  </a:cubicBezTo>
                  <a:cubicBezTo>
                    <a:pt x="3787" y="3586"/>
                    <a:pt x="3864" y="3565"/>
                    <a:pt x="3932" y="3523"/>
                  </a:cubicBezTo>
                  <a:cubicBezTo>
                    <a:pt x="4147" y="3402"/>
                    <a:pt x="4221" y="3127"/>
                    <a:pt x="4096" y="2914"/>
                  </a:cubicBezTo>
                  <a:cubicBezTo>
                    <a:pt x="4013" y="2770"/>
                    <a:pt x="3863" y="2690"/>
                    <a:pt x="3708" y="2690"/>
                  </a:cubicBezTo>
                  <a:close/>
                  <a:moveTo>
                    <a:pt x="4436" y="4685"/>
                  </a:moveTo>
                  <a:cubicBezTo>
                    <a:pt x="4410" y="4685"/>
                    <a:pt x="4384" y="4687"/>
                    <a:pt x="4358" y="4692"/>
                  </a:cubicBezTo>
                  <a:cubicBezTo>
                    <a:pt x="4115" y="4736"/>
                    <a:pt x="3952" y="4967"/>
                    <a:pt x="3994" y="5210"/>
                  </a:cubicBezTo>
                  <a:cubicBezTo>
                    <a:pt x="4034" y="5424"/>
                    <a:pt x="4218" y="5580"/>
                    <a:pt x="4436" y="5581"/>
                  </a:cubicBezTo>
                  <a:cubicBezTo>
                    <a:pt x="4462" y="5581"/>
                    <a:pt x="4488" y="5577"/>
                    <a:pt x="4513" y="5572"/>
                  </a:cubicBezTo>
                  <a:cubicBezTo>
                    <a:pt x="4756" y="5530"/>
                    <a:pt x="4920" y="5299"/>
                    <a:pt x="4878" y="5056"/>
                  </a:cubicBezTo>
                  <a:cubicBezTo>
                    <a:pt x="4839" y="4838"/>
                    <a:pt x="4650" y="4685"/>
                    <a:pt x="4436" y="4685"/>
                  </a:cubicBezTo>
                  <a:close/>
                  <a:moveTo>
                    <a:pt x="4435" y="6809"/>
                  </a:moveTo>
                  <a:cubicBezTo>
                    <a:pt x="4223" y="6809"/>
                    <a:pt x="4034" y="6962"/>
                    <a:pt x="3998" y="7179"/>
                  </a:cubicBezTo>
                  <a:cubicBezTo>
                    <a:pt x="3953" y="7423"/>
                    <a:pt x="4118" y="7655"/>
                    <a:pt x="4361" y="7695"/>
                  </a:cubicBezTo>
                  <a:cubicBezTo>
                    <a:pt x="4382" y="7699"/>
                    <a:pt x="4402" y="7701"/>
                    <a:pt x="4423" y="7701"/>
                  </a:cubicBezTo>
                  <a:cubicBezTo>
                    <a:pt x="4427" y="7701"/>
                    <a:pt x="4432" y="7701"/>
                    <a:pt x="4436" y="7701"/>
                  </a:cubicBezTo>
                  <a:cubicBezTo>
                    <a:pt x="4653" y="7701"/>
                    <a:pt x="4839" y="7546"/>
                    <a:pt x="4878" y="7332"/>
                  </a:cubicBezTo>
                  <a:cubicBezTo>
                    <a:pt x="4921" y="7088"/>
                    <a:pt x="4758" y="6856"/>
                    <a:pt x="4513" y="6815"/>
                  </a:cubicBezTo>
                  <a:cubicBezTo>
                    <a:pt x="4487" y="6811"/>
                    <a:pt x="4461" y="6809"/>
                    <a:pt x="4435" y="6809"/>
                  </a:cubicBezTo>
                  <a:close/>
                  <a:moveTo>
                    <a:pt x="3714" y="8804"/>
                  </a:moveTo>
                  <a:cubicBezTo>
                    <a:pt x="3559" y="8804"/>
                    <a:pt x="3409" y="8884"/>
                    <a:pt x="3326" y="9029"/>
                  </a:cubicBezTo>
                  <a:cubicBezTo>
                    <a:pt x="3201" y="9240"/>
                    <a:pt x="3276" y="9515"/>
                    <a:pt x="3490" y="9640"/>
                  </a:cubicBezTo>
                  <a:cubicBezTo>
                    <a:pt x="3558" y="9679"/>
                    <a:pt x="3634" y="9699"/>
                    <a:pt x="3711" y="9699"/>
                  </a:cubicBezTo>
                  <a:cubicBezTo>
                    <a:pt x="3712" y="9699"/>
                    <a:pt x="3713" y="9699"/>
                    <a:pt x="3714" y="9699"/>
                  </a:cubicBezTo>
                  <a:cubicBezTo>
                    <a:pt x="3873" y="9699"/>
                    <a:pt x="4020" y="9613"/>
                    <a:pt x="4098" y="9476"/>
                  </a:cubicBezTo>
                  <a:cubicBezTo>
                    <a:pt x="4223" y="9262"/>
                    <a:pt x="4152" y="8989"/>
                    <a:pt x="3938" y="8864"/>
                  </a:cubicBezTo>
                  <a:cubicBezTo>
                    <a:pt x="3867" y="8823"/>
                    <a:pt x="3790" y="8804"/>
                    <a:pt x="3714" y="8804"/>
                  </a:cubicBezTo>
                  <a:close/>
                  <a:moveTo>
                    <a:pt x="2350" y="10431"/>
                  </a:moveTo>
                  <a:cubicBezTo>
                    <a:pt x="2248" y="10431"/>
                    <a:pt x="2145" y="10466"/>
                    <a:pt x="2062" y="10537"/>
                  </a:cubicBezTo>
                  <a:cubicBezTo>
                    <a:pt x="1872" y="10696"/>
                    <a:pt x="1847" y="10979"/>
                    <a:pt x="2009" y="11167"/>
                  </a:cubicBezTo>
                  <a:cubicBezTo>
                    <a:pt x="2092" y="11266"/>
                    <a:pt x="2215" y="11325"/>
                    <a:pt x="2345" y="11325"/>
                  </a:cubicBezTo>
                  <a:cubicBezTo>
                    <a:pt x="2346" y="11325"/>
                    <a:pt x="2347" y="11325"/>
                    <a:pt x="2348" y="11325"/>
                  </a:cubicBezTo>
                  <a:cubicBezTo>
                    <a:pt x="2350" y="11325"/>
                    <a:pt x="2352" y="11325"/>
                    <a:pt x="2353" y="11325"/>
                  </a:cubicBezTo>
                  <a:cubicBezTo>
                    <a:pt x="2457" y="11325"/>
                    <a:pt x="2558" y="11287"/>
                    <a:pt x="2637" y="11220"/>
                  </a:cubicBezTo>
                  <a:cubicBezTo>
                    <a:pt x="2825" y="11062"/>
                    <a:pt x="2849" y="10780"/>
                    <a:pt x="2692" y="10592"/>
                  </a:cubicBezTo>
                  <a:cubicBezTo>
                    <a:pt x="2604" y="10485"/>
                    <a:pt x="2477" y="10431"/>
                    <a:pt x="2350" y="10431"/>
                  </a:cubicBezTo>
                  <a:close/>
                  <a:moveTo>
                    <a:pt x="515" y="11497"/>
                  </a:moveTo>
                  <a:cubicBezTo>
                    <a:pt x="463" y="11497"/>
                    <a:pt x="411" y="11506"/>
                    <a:pt x="359" y="11525"/>
                  </a:cubicBezTo>
                  <a:cubicBezTo>
                    <a:pt x="127" y="11609"/>
                    <a:pt x="6" y="11865"/>
                    <a:pt x="90" y="12097"/>
                  </a:cubicBezTo>
                  <a:cubicBezTo>
                    <a:pt x="155" y="12273"/>
                    <a:pt x="322" y="12389"/>
                    <a:pt x="509" y="12389"/>
                  </a:cubicBezTo>
                  <a:cubicBezTo>
                    <a:pt x="509" y="12389"/>
                    <a:pt x="510" y="12389"/>
                    <a:pt x="511" y="12389"/>
                  </a:cubicBezTo>
                  <a:cubicBezTo>
                    <a:pt x="564" y="12389"/>
                    <a:pt x="617" y="12380"/>
                    <a:pt x="666" y="12363"/>
                  </a:cubicBezTo>
                  <a:cubicBezTo>
                    <a:pt x="899" y="12279"/>
                    <a:pt x="1019" y="12022"/>
                    <a:pt x="931" y="11790"/>
                  </a:cubicBezTo>
                  <a:cubicBezTo>
                    <a:pt x="867" y="11609"/>
                    <a:pt x="696" y="11497"/>
                    <a:pt x="515" y="11497"/>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0"/>
            <p:cNvSpPr/>
            <p:nvPr/>
          </p:nvSpPr>
          <p:spPr>
            <a:xfrm>
              <a:off x="1158575" y="3236875"/>
              <a:ext cx="22400" cy="22450"/>
            </a:xfrm>
            <a:custGeom>
              <a:rect b="b" l="l" r="r" t="t"/>
              <a:pathLst>
                <a:path extrusionOk="0" h="898" w="896">
                  <a:moveTo>
                    <a:pt x="445" y="0"/>
                  </a:moveTo>
                  <a:cubicBezTo>
                    <a:pt x="417" y="0"/>
                    <a:pt x="390" y="3"/>
                    <a:pt x="362" y="8"/>
                  </a:cubicBezTo>
                  <a:cubicBezTo>
                    <a:pt x="333" y="14"/>
                    <a:pt x="304" y="23"/>
                    <a:pt x="278" y="35"/>
                  </a:cubicBezTo>
                  <a:cubicBezTo>
                    <a:pt x="251" y="45"/>
                    <a:pt x="225" y="60"/>
                    <a:pt x="200" y="76"/>
                  </a:cubicBezTo>
                  <a:cubicBezTo>
                    <a:pt x="176" y="92"/>
                    <a:pt x="153" y="110"/>
                    <a:pt x="132" y="130"/>
                  </a:cubicBezTo>
                  <a:cubicBezTo>
                    <a:pt x="48" y="215"/>
                    <a:pt x="1" y="330"/>
                    <a:pt x="1" y="450"/>
                  </a:cubicBezTo>
                  <a:cubicBezTo>
                    <a:pt x="1" y="567"/>
                    <a:pt x="48" y="680"/>
                    <a:pt x="132" y="762"/>
                  </a:cubicBezTo>
                  <a:cubicBezTo>
                    <a:pt x="215" y="848"/>
                    <a:pt x="329" y="896"/>
                    <a:pt x="448" y="897"/>
                  </a:cubicBezTo>
                  <a:cubicBezTo>
                    <a:pt x="567" y="897"/>
                    <a:pt x="682" y="848"/>
                    <a:pt x="764" y="762"/>
                  </a:cubicBezTo>
                  <a:cubicBezTo>
                    <a:pt x="848" y="680"/>
                    <a:pt x="896" y="567"/>
                    <a:pt x="896" y="450"/>
                  </a:cubicBezTo>
                  <a:cubicBezTo>
                    <a:pt x="896" y="330"/>
                    <a:pt x="848" y="215"/>
                    <a:pt x="764" y="130"/>
                  </a:cubicBezTo>
                  <a:cubicBezTo>
                    <a:pt x="678" y="47"/>
                    <a:pt x="563" y="0"/>
                    <a:pt x="44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6" name="Google Shape;176;p10"/>
          <p:cNvGrpSpPr/>
          <p:nvPr/>
        </p:nvGrpSpPr>
        <p:grpSpPr>
          <a:xfrm rot="5400000">
            <a:off x="1518525" y="3475"/>
            <a:ext cx="544350" cy="313225"/>
            <a:chOff x="4383475" y="1747875"/>
            <a:chExt cx="544350" cy="313225"/>
          </a:xfrm>
        </p:grpSpPr>
        <p:sp>
          <p:nvSpPr>
            <p:cNvPr id="177" name="Google Shape;177;p10"/>
            <p:cNvSpPr/>
            <p:nvPr/>
          </p:nvSpPr>
          <p:spPr>
            <a:xfrm>
              <a:off x="4383475" y="1747875"/>
              <a:ext cx="544350" cy="89500"/>
            </a:xfrm>
            <a:custGeom>
              <a:rect b="b" l="l" r="r" t="t"/>
              <a:pathLst>
                <a:path extrusionOk="0" h="3580"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0"/>
            <p:cNvSpPr/>
            <p:nvPr/>
          </p:nvSpPr>
          <p:spPr>
            <a:xfrm>
              <a:off x="4383475" y="1971575"/>
              <a:ext cx="544350" cy="89525"/>
            </a:xfrm>
            <a:custGeom>
              <a:rect b="b" l="l" r="r" t="t"/>
              <a:pathLst>
                <a:path extrusionOk="0" h="3581"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9" name="Google Shape;179;p10"/>
          <p:cNvGrpSpPr/>
          <p:nvPr/>
        </p:nvGrpSpPr>
        <p:grpSpPr>
          <a:xfrm>
            <a:off x="7649567" y="150217"/>
            <a:ext cx="1334733" cy="391138"/>
            <a:chOff x="5550375" y="1747875"/>
            <a:chExt cx="1055125" cy="309200"/>
          </a:xfrm>
        </p:grpSpPr>
        <p:sp>
          <p:nvSpPr>
            <p:cNvPr id="180" name="Google Shape;180;p10"/>
            <p:cNvSpPr/>
            <p:nvPr/>
          </p:nvSpPr>
          <p:spPr>
            <a:xfrm>
              <a:off x="5550375" y="1814025"/>
              <a:ext cx="995450" cy="243050"/>
            </a:xfrm>
            <a:custGeom>
              <a:rect b="b" l="l" r="r" t="t"/>
              <a:pathLst>
                <a:path extrusionOk="0" h="9722" w="39818">
                  <a:moveTo>
                    <a:pt x="39222" y="598"/>
                  </a:moveTo>
                  <a:lnTo>
                    <a:pt x="39222" y="9124"/>
                  </a:lnTo>
                  <a:lnTo>
                    <a:pt x="598" y="9124"/>
                  </a:lnTo>
                  <a:lnTo>
                    <a:pt x="598" y="598"/>
                  </a:lnTo>
                  <a:close/>
                  <a:moveTo>
                    <a:pt x="1" y="1"/>
                  </a:moveTo>
                  <a:lnTo>
                    <a:pt x="1" y="9721"/>
                  </a:lnTo>
                  <a:lnTo>
                    <a:pt x="39818" y="9721"/>
                  </a:lnTo>
                  <a:lnTo>
                    <a:pt x="39818"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0"/>
            <p:cNvSpPr/>
            <p:nvPr/>
          </p:nvSpPr>
          <p:spPr>
            <a:xfrm>
              <a:off x="5624950" y="1747875"/>
              <a:ext cx="980550" cy="228125"/>
            </a:xfrm>
            <a:custGeom>
              <a:rect b="b" l="l" r="r" t="t"/>
              <a:pathLst>
                <a:path extrusionOk="0" h="9125" w="39222">
                  <a:moveTo>
                    <a:pt x="0" y="1"/>
                  </a:moveTo>
                  <a:lnTo>
                    <a:pt x="0" y="9124"/>
                  </a:lnTo>
                  <a:lnTo>
                    <a:pt x="39221" y="9124"/>
                  </a:lnTo>
                  <a:lnTo>
                    <a:pt x="39221"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2" name="Google Shape;182;p10"/>
          <p:cNvGrpSpPr/>
          <p:nvPr/>
        </p:nvGrpSpPr>
        <p:grpSpPr>
          <a:xfrm rot="5400000">
            <a:off x="8519625" y="405600"/>
            <a:ext cx="108150" cy="669300"/>
            <a:chOff x="5169950" y="3910650"/>
            <a:chExt cx="108150" cy="669300"/>
          </a:xfrm>
        </p:grpSpPr>
        <p:sp>
          <p:nvSpPr>
            <p:cNvPr id="183" name="Google Shape;183;p10"/>
            <p:cNvSpPr/>
            <p:nvPr/>
          </p:nvSpPr>
          <p:spPr>
            <a:xfrm>
              <a:off x="5169950" y="39106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0"/>
            <p:cNvSpPr/>
            <p:nvPr/>
          </p:nvSpPr>
          <p:spPr>
            <a:xfrm>
              <a:off x="5169950" y="4097700"/>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0"/>
            <p:cNvSpPr/>
            <p:nvPr/>
          </p:nvSpPr>
          <p:spPr>
            <a:xfrm>
              <a:off x="5169950" y="42847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0"/>
            <p:cNvSpPr/>
            <p:nvPr/>
          </p:nvSpPr>
          <p:spPr>
            <a:xfrm>
              <a:off x="5169950" y="4471825"/>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7" name="Google Shape;187;p1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8" name="Shape 188"/>
        <p:cNvGrpSpPr/>
        <p:nvPr/>
      </p:nvGrpSpPr>
      <p:grpSpPr>
        <a:xfrm>
          <a:off x="0" y="0"/>
          <a:ext cx="0" cy="0"/>
          <a:chOff x="0" y="0"/>
          <a:chExt cx="0" cy="0"/>
        </a:xfrm>
      </p:grpSpPr>
      <p:sp>
        <p:nvSpPr>
          <p:cNvPr id="189" name="Google Shape;189;p11"/>
          <p:cNvSpPr txBox="1"/>
          <p:nvPr>
            <p:ph hasCustomPrompt="1" type="title"/>
          </p:nvPr>
        </p:nvSpPr>
        <p:spPr>
          <a:xfrm>
            <a:off x="1503600" y="1486175"/>
            <a:ext cx="6136800" cy="160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11000"/>
              <a:buNone/>
              <a:defRPr sz="11000"/>
            </a:lvl1pPr>
            <a:lvl2pPr lvl="1" algn="ctr">
              <a:spcBef>
                <a:spcPts val="0"/>
              </a:spcBef>
              <a:spcAft>
                <a:spcPts val="0"/>
              </a:spcAft>
              <a:buSzPts val="11000"/>
              <a:buNone/>
              <a:defRPr sz="11000"/>
            </a:lvl2pPr>
            <a:lvl3pPr lvl="2" algn="ctr">
              <a:spcBef>
                <a:spcPts val="0"/>
              </a:spcBef>
              <a:spcAft>
                <a:spcPts val="0"/>
              </a:spcAft>
              <a:buSzPts val="11000"/>
              <a:buNone/>
              <a:defRPr sz="11000"/>
            </a:lvl3pPr>
            <a:lvl4pPr lvl="3" algn="ctr">
              <a:spcBef>
                <a:spcPts val="0"/>
              </a:spcBef>
              <a:spcAft>
                <a:spcPts val="0"/>
              </a:spcAft>
              <a:buSzPts val="11000"/>
              <a:buNone/>
              <a:defRPr sz="11000"/>
            </a:lvl4pPr>
            <a:lvl5pPr lvl="4" algn="ctr">
              <a:spcBef>
                <a:spcPts val="0"/>
              </a:spcBef>
              <a:spcAft>
                <a:spcPts val="0"/>
              </a:spcAft>
              <a:buSzPts val="11000"/>
              <a:buNone/>
              <a:defRPr sz="11000"/>
            </a:lvl5pPr>
            <a:lvl6pPr lvl="5" algn="ctr">
              <a:spcBef>
                <a:spcPts val="0"/>
              </a:spcBef>
              <a:spcAft>
                <a:spcPts val="0"/>
              </a:spcAft>
              <a:buSzPts val="11000"/>
              <a:buNone/>
              <a:defRPr sz="11000"/>
            </a:lvl6pPr>
            <a:lvl7pPr lvl="6" algn="ctr">
              <a:spcBef>
                <a:spcPts val="0"/>
              </a:spcBef>
              <a:spcAft>
                <a:spcPts val="0"/>
              </a:spcAft>
              <a:buSzPts val="11000"/>
              <a:buNone/>
              <a:defRPr sz="11000"/>
            </a:lvl7pPr>
            <a:lvl8pPr lvl="7" algn="ctr">
              <a:spcBef>
                <a:spcPts val="0"/>
              </a:spcBef>
              <a:spcAft>
                <a:spcPts val="0"/>
              </a:spcAft>
              <a:buSzPts val="11000"/>
              <a:buNone/>
              <a:defRPr sz="11000"/>
            </a:lvl8pPr>
            <a:lvl9pPr lvl="8" algn="ctr">
              <a:spcBef>
                <a:spcPts val="0"/>
              </a:spcBef>
              <a:spcAft>
                <a:spcPts val="0"/>
              </a:spcAft>
              <a:buSzPts val="11000"/>
              <a:buNone/>
              <a:defRPr sz="11000"/>
            </a:lvl9pPr>
          </a:lstStyle>
          <a:p>
            <a:r>
              <a:t>xx%</a:t>
            </a:r>
          </a:p>
        </p:txBody>
      </p:sp>
      <p:sp>
        <p:nvSpPr>
          <p:cNvPr id="190" name="Google Shape;190;p11"/>
          <p:cNvSpPr txBox="1"/>
          <p:nvPr>
            <p:ph idx="1" type="body"/>
          </p:nvPr>
        </p:nvSpPr>
        <p:spPr>
          <a:xfrm>
            <a:off x="1503600" y="3174025"/>
            <a:ext cx="6136800" cy="483300"/>
          </a:xfrm>
          <a:prstGeom prst="rect">
            <a:avLst/>
          </a:prstGeom>
        </p:spPr>
        <p:txBody>
          <a:bodyPr anchorCtr="0" anchor="t" bIns="91425" lIns="91425" spcFirstLastPara="1" rIns="91425" wrap="square" tIns="91425">
            <a:noAutofit/>
          </a:bodyPr>
          <a:lstStyle>
            <a:lvl1pPr indent="-330200" lvl="0" marL="457200" algn="ctr">
              <a:spcBef>
                <a:spcPts val="0"/>
              </a:spcBef>
              <a:spcAft>
                <a:spcPts val="0"/>
              </a:spcAft>
              <a:buSzPts val="1600"/>
              <a:buChar char="●"/>
              <a:defRPr sz="1600"/>
            </a:lvl1pPr>
            <a:lvl2pPr indent="-304800" lvl="1" marL="914400" algn="ctr">
              <a:spcBef>
                <a:spcPts val="1600"/>
              </a:spcBef>
              <a:spcAft>
                <a:spcPts val="0"/>
              </a:spcAft>
              <a:buSzPts val="1200"/>
              <a:buChar char="○"/>
              <a:defRPr sz="1200"/>
            </a:lvl2pPr>
            <a:lvl3pPr indent="-304800" lvl="2" marL="1371600" algn="ctr">
              <a:spcBef>
                <a:spcPts val="1600"/>
              </a:spcBef>
              <a:spcAft>
                <a:spcPts val="0"/>
              </a:spcAft>
              <a:buSzPts val="1200"/>
              <a:buChar char="■"/>
              <a:defRPr sz="1200"/>
            </a:lvl3pPr>
            <a:lvl4pPr indent="-304800" lvl="3" marL="1828800" algn="ctr">
              <a:spcBef>
                <a:spcPts val="1600"/>
              </a:spcBef>
              <a:spcAft>
                <a:spcPts val="0"/>
              </a:spcAft>
              <a:buSzPts val="1200"/>
              <a:buChar char="●"/>
              <a:defRPr sz="1200"/>
            </a:lvl4pPr>
            <a:lvl5pPr indent="-304800" lvl="4" marL="2286000" algn="ctr">
              <a:spcBef>
                <a:spcPts val="1600"/>
              </a:spcBef>
              <a:spcAft>
                <a:spcPts val="0"/>
              </a:spcAft>
              <a:buSzPts val="1200"/>
              <a:buChar char="○"/>
              <a:defRPr sz="1200"/>
            </a:lvl5pPr>
            <a:lvl6pPr indent="-304800" lvl="5" marL="2743200" algn="ctr">
              <a:spcBef>
                <a:spcPts val="1600"/>
              </a:spcBef>
              <a:spcAft>
                <a:spcPts val="0"/>
              </a:spcAft>
              <a:buSzPts val="1200"/>
              <a:buChar char="■"/>
              <a:defRPr sz="1200"/>
            </a:lvl6pPr>
            <a:lvl7pPr indent="-304800" lvl="6" marL="3200400" algn="ctr">
              <a:spcBef>
                <a:spcPts val="1600"/>
              </a:spcBef>
              <a:spcAft>
                <a:spcPts val="0"/>
              </a:spcAft>
              <a:buSzPts val="1200"/>
              <a:buChar char="●"/>
              <a:defRPr sz="1200"/>
            </a:lvl7pPr>
            <a:lvl8pPr indent="-304800" lvl="7" marL="3657600" algn="ctr">
              <a:spcBef>
                <a:spcPts val="1600"/>
              </a:spcBef>
              <a:spcAft>
                <a:spcPts val="0"/>
              </a:spcAft>
              <a:buSzPts val="1200"/>
              <a:buChar char="○"/>
              <a:defRPr sz="1200"/>
            </a:lvl8pPr>
            <a:lvl9pPr indent="-304800" lvl="8" marL="4114800" algn="ctr">
              <a:spcBef>
                <a:spcPts val="1600"/>
              </a:spcBef>
              <a:spcAft>
                <a:spcPts val="1600"/>
              </a:spcAft>
              <a:buSzPts val="1200"/>
              <a:buChar char="■"/>
              <a:defRPr sz="1200"/>
            </a:lvl9pPr>
          </a:lstStyle>
          <a:p/>
        </p:txBody>
      </p:sp>
      <p:grpSp>
        <p:nvGrpSpPr>
          <p:cNvPr id="191" name="Google Shape;191;p11"/>
          <p:cNvGrpSpPr/>
          <p:nvPr/>
        </p:nvGrpSpPr>
        <p:grpSpPr>
          <a:xfrm>
            <a:off x="7942188" y="-30769"/>
            <a:ext cx="1230616" cy="2447415"/>
            <a:chOff x="5601325" y="2619050"/>
            <a:chExt cx="1004175" cy="1997075"/>
          </a:xfrm>
        </p:grpSpPr>
        <p:sp>
          <p:nvSpPr>
            <p:cNvPr id="192" name="Google Shape;192;p11"/>
            <p:cNvSpPr/>
            <p:nvPr/>
          </p:nvSpPr>
          <p:spPr>
            <a:xfrm>
              <a:off x="5914500" y="2921050"/>
              <a:ext cx="691000" cy="1381875"/>
            </a:xfrm>
            <a:custGeom>
              <a:rect b="b" l="l" r="r" t="t"/>
              <a:pathLst>
                <a:path extrusionOk="0" h="55275" w="27640">
                  <a:moveTo>
                    <a:pt x="27639" y="0"/>
                  </a:moveTo>
                  <a:cubicBezTo>
                    <a:pt x="12375" y="0"/>
                    <a:pt x="1" y="12375"/>
                    <a:pt x="1" y="27637"/>
                  </a:cubicBezTo>
                  <a:cubicBezTo>
                    <a:pt x="1" y="42900"/>
                    <a:pt x="12374" y="55275"/>
                    <a:pt x="27639" y="55275"/>
                  </a:cubicBezTo>
                  <a:lnTo>
                    <a:pt x="2763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a:off x="5831350" y="2837850"/>
              <a:ext cx="774150" cy="774150"/>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1"/>
            <p:cNvSpPr/>
            <p:nvPr/>
          </p:nvSpPr>
          <p:spPr>
            <a:xfrm>
              <a:off x="5820150" y="3611975"/>
              <a:ext cx="785350" cy="7853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1"/>
            <p:cNvSpPr/>
            <p:nvPr/>
          </p:nvSpPr>
          <p:spPr>
            <a:xfrm>
              <a:off x="5831350" y="2837850"/>
              <a:ext cx="774150" cy="774150"/>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a:off x="5820150" y="3611975"/>
              <a:ext cx="785350" cy="7853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a:off x="5760225" y="2766725"/>
              <a:ext cx="845275" cy="845275"/>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1"/>
            <p:cNvSpPr/>
            <p:nvPr/>
          </p:nvSpPr>
          <p:spPr>
            <a:xfrm>
              <a:off x="5749000" y="3611975"/>
              <a:ext cx="856500" cy="856475"/>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1"/>
            <p:cNvSpPr/>
            <p:nvPr/>
          </p:nvSpPr>
          <p:spPr>
            <a:xfrm>
              <a:off x="5760225" y="2766725"/>
              <a:ext cx="845275" cy="845275"/>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a:off x="5749000" y="3611975"/>
              <a:ext cx="856500" cy="856475"/>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a:off x="5689325" y="2695850"/>
              <a:ext cx="916175" cy="916150"/>
            </a:xfrm>
            <a:custGeom>
              <a:rect b="b" l="l" r="r" t="t"/>
              <a:pathLst>
                <a:path extrusionOk="0" h="36646" w="36647">
                  <a:moveTo>
                    <a:pt x="36646" y="0"/>
                  </a:moveTo>
                  <a:cubicBezTo>
                    <a:pt x="16439" y="0"/>
                    <a:pt x="1" y="16439"/>
                    <a:pt x="1" y="36645"/>
                  </a:cubicBezTo>
                  <a:lnTo>
                    <a:pt x="300" y="36645"/>
                  </a:lnTo>
                  <a:cubicBezTo>
                    <a:pt x="300" y="16604"/>
                    <a:pt x="16605" y="299"/>
                    <a:pt x="36646" y="299"/>
                  </a:cubicBezTo>
                  <a:lnTo>
                    <a:pt x="36646"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a:off x="5678150" y="3611975"/>
              <a:ext cx="927350" cy="927325"/>
            </a:xfrm>
            <a:custGeom>
              <a:rect b="b" l="l" r="r" t="t"/>
              <a:pathLst>
                <a:path extrusionOk="0" h="37093" w="37094">
                  <a:moveTo>
                    <a:pt x="1" y="0"/>
                  </a:moveTo>
                  <a:cubicBezTo>
                    <a:pt x="1" y="20452"/>
                    <a:pt x="16641" y="37092"/>
                    <a:pt x="37093" y="37092"/>
                  </a:cubicBezTo>
                  <a:lnTo>
                    <a:pt x="37093" y="35898"/>
                  </a:lnTo>
                  <a:cubicBezTo>
                    <a:pt x="17298" y="35898"/>
                    <a:pt x="1194" y="19794"/>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1"/>
            <p:cNvSpPr/>
            <p:nvPr/>
          </p:nvSpPr>
          <p:spPr>
            <a:xfrm>
              <a:off x="5612525" y="2619050"/>
              <a:ext cx="992975" cy="992950"/>
            </a:xfrm>
            <a:custGeom>
              <a:rect b="b" l="l" r="r" t="t"/>
              <a:pathLst>
                <a:path extrusionOk="0" h="39718" w="39719">
                  <a:moveTo>
                    <a:pt x="39718" y="0"/>
                  </a:moveTo>
                  <a:cubicBezTo>
                    <a:pt x="17818" y="0"/>
                    <a:pt x="0" y="17817"/>
                    <a:pt x="0" y="39717"/>
                  </a:cubicBezTo>
                  <a:lnTo>
                    <a:pt x="299" y="39717"/>
                  </a:lnTo>
                  <a:cubicBezTo>
                    <a:pt x="299" y="17982"/>
                    <a:pt x="17982" y="298"/>
                    <a:pt x="39718" y="298"/>
                  </a:cubicBezTo>
                  <a:lnTo>
                    <a:pt x="39718"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1"/>
            <p:cNvSpPr/>
            <p:nvPr/>
          </p:nvSpPr>
          <p:spPr>
            <a:xfrm>
              <a:off x="5601325" y="3611975"/>
              <a:ext cx="1004175" cy="1004150"/>
            </a:xfrm>
            <a:custGeom>
              <a:rect b="b" l="l" r="r" t="t"/>
              <a:pathLst>
                <a:path extrusionOk="0" h="40166" w="40167">
                  <a:moveTo>
                    <a:pt x="1" y="0"/>
                  </a:moveTo>
                  <a:cubicBezTo>
                    <a:pt x="1" y="22146"/>
                    <a:pt x="18019" y="40165"/>
                    <a:pt x="40166" y="40165"/>
                  </a:cubicBezTo>
                  <a:lnTo>
                    <a:pt x="40166" y="38971"/>
                  </a:lnTo>
                  <a:cubicBezTo>
                    <a:pt x="18677" y="38971"/>
                    <a:pt x="1194" y="21488"/>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5" name="Google Shape;205;p11"/>
          <p:cNvGrpSpPr/>
          <p:nvPr/>
        </p:nvGrpSpPr>
        <p:grpSpPr>
          <a:xfrm>
            <a:off x="8907050" y="2743575"/>
            <a:ext cx="108150" cy="669300"/>
            <a:chOff x="5169950" y="3910650"/>
            <a:chExt cx="108150" cy="669300"/>
          </a:xfrm>
        </p:grpSpPr>
        <p:sp>
          <p:nvSpPr>
            <p:cNvPr id="206" name="Google Shape;206;p11"/>
            <p:cNvSpPr/>
            <p:nvPr/>
          </p:nvSpPr>
          <p:spPr>
            <a:xfrm>
              <a:off x="5169950" y="39106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a:off x="5169950" y="4097700"/>
              <a:ext cx="108150" cy="108125"/>
            </a:xfrm>
            <a:custGeom>
              <a:rect b="b" l="l" r="r" t="t"/>
              <a:pathLst>
                <a:path extrusionOk="0" h="4325" w="4326">
                  <a:moveTo>
                    <a:pt x="2163" y="0"/>
                  </a:moveTo>
                  <a:lnTo>
                    <a:pt x="1" y="2162"/>
                  </a:lnTo>
                  <a:lnTo>
                    <a:pt x="2163" y="4325"/>
                  </a:lnTo>
                  <a:lnTo>
                    <a:pt x="4325" y="2162"/>
                  </a:lnTo>
                  <a:lnTo>
                    <a:pt x="2163"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1"/>
            <p:cNvSpPr/>
            <p:nvPr/>
          </p:nvSpPr>
          <p:spPr>
            <a:xfrm>
              <a:off x="5169950" y="42847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1"/>
            <p:cNvSpPr/>
            <p:nvPr/>
          </p:nvSpPr>
          <p:spPr>
            <a:xfrm>
              <a:off x="5169950" y="4471825"/>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0" name="Google Shape;210;p11"/>
          <p:cNvGrpSpPr/>
          <p:nvPr/>
        </p:nvGrpSpPr>
        <p:grpSpPr>
          <a:xfrm>
            <a:off x="-437567" y="4168934"/>
            <a:ext cx="1941156" cy="974573"/>
            <a:chOff x="5008150" y="5073600"/>
            <a:chExt cx="801700" cy="402500"/>
          </a:xfrm>
        </p:grpSpPr>
        <p:sp>
          <p:nvSpPr>
            <p:cNvPr id="211" name="Google Shape;211;p11"/>
            <p:cNvSpPr/>
            <p:nvPr/>
          </p:nvSpPr>
          <p:spPr>
            <a:xfrm>
              <a:off x="5008150" y="5073600"/>
              <a:ext cx="801700" cy="402500"/>
            </a:xfrm>
            <a:custGeom>
              <a:rect b="b" l="l" r="r" t="t"/>
              <a:pathLst>
                <a:path extrusionOk="0" h="16100" w="32068">
                  <a:moveTo>
                    <a:pt x="16006" y="1"/>
                  </a:moveTo>
                  <a:cubicBezTo>
                    <a:pt x="11766" y="1"/>
                    <a:pt x="7772" y="1642"/>
                    <a:pt x="4753" y="4626"/>
                  </a:cubicBezTo>
                  <a:cubicBezTo>
                    <a:pt x="1712" y="7633"/>
                    <a:pt x="24" y="11643"/>
                    <a:pt x="1" y="15919"/>
                  </a:cubicBezTo>
                  <a:lnTo>
                    <a:pt x="597" y="15923"/>
                  </a:lnTo>
                  <a:cubicBezTo>
                    <a:pt x="620" y="11806"/>
                    <a:pt x="2245" y="7945"/>
                    <a:pt x="5172" y="5050"/>
                  </a:cubicBezTo>
                  <a:cubicBezTo>
                    <a:pt x="8079" y="2176"/>
                    <a:pt x="11923" y="598"/>
                    <a:pt x="16006" y="598"/>
                  </a:cubicBezTo>
                  <a:lnTo>
                    <a:pt x="16096" y="598"/>
                  </a:lnTo>
                  <a:cubicBezTo>
                    <a:pt x="24594" y="645"/>
                    <a:pt x="31468" y="7597"/>
                    <a:pt x="31421" y="16096"/>
                  </a:cubicBezTo>
                  <a:lnTo>
                    <a:pt x="32018" y="16099"/>
                  </a:lnTo>
                  <a:cubicBezTo>
                    <a:pt x="32067" y="7274"/>
                    <a:pt x="24926" y="50"/>
                    <a:pt x="16099"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a:off x="5115950" y="5181375"/>
              <a:ext cx="585725" cy="294075"/>
            </a:xfrm>
            <a:custGeom>
              <a:rect b="b" l="l" r="r" t="t"/>
              <a:pathLst>
                <a:path extrusionOk="0" h="11763" w="23429">
                  <a:moveTo>
                    <a:pt x="11695" y="0"/>
                  </a:moveTo>
                  <a:cubicBezTo>
                    <a:pt x="5266" y="0"/>
                    <a:pt x="37" y="5194"/>
                    <a:pt x="1" y="11630"/>
                  </a:cubicBezTo>
                  <a:lnTo>
                    <a:pt x="23392" y="11762"/>
                  </a:lnTo>
                  <a:cubicBezTo>
                    <a:pt x="23429" y="5303"/>
                    <a:pt x="18222" y="37"/>
                    <a:pt x="11762" y="1"/>
                  </a:cubicBezTo>
                  <a:cubicBezTo>
                    <a:pt x="11740" y="0"/>
                    <a:pt x="11718" y="0"/>
                    <a:pt x="11695" y="0"/>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3" name="Google Shape;213;p11"/>
          <p:cNvGrpSpPr/>
          <p:nvPr/>
        </p:nvGrpSpPr>
        <p:grpSpPr>
          <a:xfrm rot="5400000">
            <a:off x="-113250" y="3261063"/>
            <a:ext cx="1055125" cy="309200"/>
            <a:chOff x="5550375" y="1747875"/>
            <a:chExt cx="1055125" cy="309200"/>
          </a:xfrm>
        </p:grpSpPr>
        <p:sp>
          <p:nvSpPr>
            <p:cNvPr id="214" name="Google Shape;214;p11"/>
            <p:cNvSpPr/>
            <p:nvPr/>
          </p:nvSpPr>
          <p:spPr>
            <a:xfrm>
              <a:off x="5550375" y="1814025"/>
              <a:ext cx="995450" cy="243050"/>
            </a:xfrm>
            <a:custGeom>
              <a:rect b="b" l="l" r="r" t="t"/>
              <a:pathLst>
                <a:path extrusionOk="0" h="9722" w="39818">
                  <a:moveTo>
                    <a:pt x="39222" y="598"/>
                  </a:moveTo>
                  <a:lnTo>
                    <a:pt x="39222" y="9124"/>
                  </a:lnTo>
                  <a:lnTo>
                    <a:pt x="598" y="9124"/>
                  </a:lnTo>
                  <a:lnTo>
                    <a:pt x="598" y="598"/>
                  </a:lnTo>
                  <a:close/>
                  <a:moveTo>
                    <a:pt x="1" y="1"/>
                  </a:moveTo>
                  <a:lnTo>
                    <a:pt x="1" y="9721"/>
                  </a:lnTo>
                  <a:lnTo>
                    <a:pt x="39818" y="9721"/>
                  </a:lnTo>
                  <a:lnTo>
                    <a:pt x="39818"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1"/>
            <p:cNvSpPr/>
            <p:nvPr/>
          </p:nvSpPr>
          <p:spPr>
            <a:xfrm>
              <a:off x="5624950" y="1747875"/>
              <a:ext cx="980550" cy="228125"/>
            </a:xfrm>
            <a:custGeom>
              <a:rect b="b" l="l" r="r" t="t"/>
              <a:pathLst>
                <a:path extrusionOk="0" h="9125" w="39222">
                  <a:moveTo>
                    <a:pt x="0" y="1"/>
                  </a:moveTo>
                  <a:lnTo>
                    <a:pt x="0" y="9124"/>
                  </a:lnTo>
                  <a:lnTo>
                    <a:pt x="39221" y="9124"/>
                  </a:lnTo>
                  <a:lnTo>
                    <a:pt x="39221"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6" name="Google Shape;216;p11"/>
          <p:cNvGrpSpPr/>
          <p:nvPr/>
        </p:nvGrpSpPr>
        <p:grpSpPr>
          <a:xfrm>
            <a:off x="807125" y="3875225"/>
            <a:ext cx="175450" cy="175450"/>
            <a:chOff x="5826950" y="2305200"/>
            <a:chExt cx="175450" cy="175450"/>
          </a:xfrm>
        </p:grpSpPr>
        <p:sp>
          <p:nvSpPr>
            <p:cNvPr id="217" name="Google Shape;217;p11"/>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9" name="Google Shape;219;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0" name="Shape 220"/>
        <p:cNvGrpSpPr/>
        <p:nvPr/>
      </p:nvGrpSpPr>
      <p:grpSpPr>
        <a:xfrm>
          <a:off x="0" y="0"/>
          <a:ext cx="0" cy="0"/>
          <a:chOff x="0" y="0"/>
          <a:chExt cx="0" cy="0"/>
        </a:xfrm>
      </p:grpSpPr>
      <p:sp>
        <p:nvSpPr>
          <p:cNvPr id="221" name="Google Shape;221;p1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SECTION_TITLE_AND_DESCRIPTION_1">
    <p:spTree>
      <p:nvGrpSpPr>
        <p:cNvPr id="222" name="Shape 222"/>
        <p:cNvGrpSpPr/>
        <p:nvPr/>
      </p:nvGrpSpPr>
      <p:grpSpPr>
        <a:xfrm>
          <a:off x="0" y="0"/>
          <a:ext cx="0" cy="0"/>
          <a:chOff x="0" y="0"/>
          <a:chExt cx="0" cy="0"/>
        </a:xfrm>
      </p:grpSpPr>
      <p:sp>
        <p:nvSpPr>
          <p:cNvPr id="223" name="Google Shape;223;p13"/>
          <p:cNvSpPr txBox="1"/>
          <p:nvPr>
            <p:ph type="title"/>
          </p:nvPr>
        </p:nvSpPr>
        <p:spPr>
          <a:xfrm>
            <a:off x="948050" y="1461949"/>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224" name="Google Shape;224;p13"/>
          <p:cNvSpPr txBox="1"/>
          <p:nvPr>
            <p:ph idx="1" type="subTitle"/>
          </p:nvPr>
        </p:nvSpPr>
        <p:spPr>
          <a:xfrm>
            <a:off x="948050" y="1811349"/>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25" name="Google Shape;225;p13"/>
          <p:cNvSpPr txBox="1"/>
          <p:nvPr>
            <p:ph hasCustomPrompt="1" idx="2" type="title"/>
          </p:nvPr>
        </p:nvSpPr>
        <p:spPr>
          <a:xfrm>
            <a:off x="1455050" y="977575"/>
            <a:ext cx="1245000" cy="285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2400"/>
              <a:buNone/>
              <a:defRPr sz="2400">
                <a:solidFill>
                  <a:schemeClr val="accent1"/>
                </a:solidFill>
              </a:defRPr>
            </a:lvl1pPr>
            <a:lvl2pPr lvl="1" rtl="0" algn="ctr">
              <a:spcBef>
                <a:spcPts val="0"/>
              </a:spcBef>
              <a:spcAft>
                <a:spcPts val="0"/>
              </a:spcAft>
              <a:buClr>
                <a:schemeClr val="accent1"/>
              </a:buClr>
              <a:buSzPts val="1800"/>
              <a:buNone/>
              <a:defRPr sz="1800">
                <a:solidFill>
                  <a:schemeClr val="accent1"/>
                </a:solidFill>
              </a:defRPr>
            </a:lvl2pPr>
            <a:lvl3pPr lvl="2" rtl="0" algn="ctr">
              <a:spcBef>
                <a:spcPts val="0"/>
              </a:spcBef>
              <a:spcAft>
                <a:spcPts val="0"/>
              </a:spcAft>
              <a:buClr>
                <a:schemeClr val="accent1"/>
              </a:buClr>
              <a:buSzPts val="1800"/>
              <a:buNone/>
              <a:defRPr sz="1800">
                <a:solidFill>
                  <a:schemeClr val="accent1"/>
                </a:solidFill>
              </a:defRPr>
            </a:lvl3pPr>
            <a:lvl4pPr lvl="3" rtl="0" algn="ctr">
              <a:spcBef>
                <a:spcPts val="0"/>
              </a:spcBef>
              <a:spcAft>
                <a:spcPts val="0"/>
              </a:spcAft>
              <a:buClr>
                <a:schemeClr val="accent1"/>
              </a:buClr>
              <a:buSzPts val="1800"/>
              <a:buNone/>
              <a:defRPr sz="1800">
                <a:solidFill>
                  <a:schemeClr val="accent1"/>
                </a:solidFill>
              </a:defRPr>
            </a:lvl4pPr>
            <a:lvl5pPr lvl="4" rtl="0" algn="ctr">
              <a:spcBef>
                <a:spcPts val="0"/>
              </a:spcBef>
              <a:spcAft>
                <a:spcPts val="0"/>
              </a:spcAft>
              <a:buClr>
                <a:schemeClr val="accent1"/>
              </a:buClr>
              <a:buSzPts val="1800"/>
              <a:buNone/>
              <a:defRPr sz="1800">
                <a:solidFill>
                  <a:schemeClr val="accent1"/>
                </a:solidFill>
              </a:defRPr>
            </a:lvl5pPr>
            <a:lvl6pPr lvl="5" rtl="0" algn="ctr">
              <a:spcBef>
                <a:spcPts val="0"/>
              </a:spcBef>
              <a:spcAft>
                <a:spcPts val="0"/>
              </a:spcAft>
              <a:buClr>
                <a:schemeClr val="accent1"/>
              </a:buClr>
              <a:buSzPts val="1800"/>
              <a:buNone/>
              <a:defRPr sz="1800">
                <a:solidFill>
                  <a:schemeClr val="accent1"/>
                </a:solidFill>
              </a:defRPr>
            </a:lvl6pPr>
            <a:lvl7pPr lvl="6" rtl="0" algn="ctr">
              <a:spcBef>
                <a:spcPts val="0"/>
              </a:spcBef>
              <a:spcAft>
                <a:spcPts val="0"/>
              </a:spcAft>
              <a:buClr>
                <a:schemeClr val="accent1"/>
              </a:buClr>
              <a:buSzPts val="1800"/>
              <a:buNone/>
              <a:defRPr sz="1800">
                <a:solidFill>
                  <a:schemeClr val="accent1"/>
                </a:solidFill>
              </a:defRPr>
            </a:lvl7pPr>
            <a:lvl8pPr lvl="7" rtl="0" algn="ctr">
              <a:spcBef>
                <a:spcPts val="0"/>
              </a:spcBef>
              <a:spcAft>
                <a:spcPts val="0"/>
              </a:spcAft>
              <a:buClr>
                <a:schemeClr val="accent1"/>
              </a:buClr>
              <a:buSzPts val="1800"/>
              <a:buNone/>
              <a:defRPr sz="1800">
                <a:solidFill>
                  <a:schemeClr val="accent1"/>
                </a:solidFill>
              </a:defRPr>
            </a:lvl8pPr>
            <a:lvl9pPr lvl="8" rtl="0" algn="ctr">
              <a:spcBef>
                <a:spcPts val="0"/>
              </a:spcBef>
              <a:spcAft>
                <a:spcPts val="0"/>
              </a:spcAft>
              <a:buClr>
                <a:schemeClr val="accent1"/>
              </a:buClr>
              <a:buSzPts val="1800"/>
              <a:buNone/>
              <a:defRPr sz="1800">
                <a:solidFill>
                  <a:schemeClr val="accent1"/>
                </a:solidFill>
              </a:defRPr>
            </a:lvl9pPr>
          </a:lstStyle>
          <a:p>
            <a:r>
              <a:t>xx%</a:t>
            </a:r>
          </a:p>
        </p:txBody>
      </p:sp>
      <p:sp>
        <p:nvSpPr>
          <p:cNvPr id="226" name="Google Shape;226;p13"/>
          <p:cNvSpPr txBox="1"/>
          <p:nvPr>
            <p:ph idx="3" type="title"/>
          </p:nvPr>
        </p:nvSpPr>
        <p:spPr>
          <a:xfrm>
            <a:off x="3442500" y="1461949"/>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227" name="Google Shape;227;p13"/>
          <p:cNvSpPr txBox="1"/>
          <p:nvPr>
            <p:ph idx="4" type="subTitle"/>
          </p:nvPr>
        </p:nvSpPr>
        <p:spPr>
          <a:xfrm>
            <a:off x="3442500" y="1811349"/>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28" name="Google Shape;228;p13"/>
          <p:cNvSpPr txBox="1"/>
          <p:nvPr>
            <p:ph hasCustomPrompt="1" idx="5" type="title"/>
          </p:nvPr>
        </p:nvSpPr>
        <p:spPr>
          <a:xfrm>
            <a:off x="3949488" y="977575"/>
            <a:ext cx="1245000" cy="285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2400"/>
              <a:buNone/>
              <a:defRPr sz="2400">
                <a:solidFill>
                  <a:schemeClr val="accent1"/>
                </a:solidFill>
              </a:defRPr>
            </a:lvl1pPr>
            <a:lvl2pPr lvl="1" rtl="0" algn="ctr">
              <a:spcBef>
                <a:spcPts val="0"/>
              </a:spcBef>
              <a:spcAft>
                <a:spcPts val="0"/>
              </a:spcAft>
              <a:buClr>
                <a:schemeClr val="accent1"/>
              </a:buClr>
              <a:buSzPts val="1800"/>
              <a:buNone/>
              <a:defRPr sz="1800">
                <a:solidFill>
                  <a:schemeClr val="accent1"/>
                </a:solidFill>
              </a:defRPr>
            </a:lvl2pPr>
            <a:lvl3pPr lvl="2" rtl="0" algn="ctr">
              <a:spcBef>
                <a:spcPts val="0"/>
              </a:spcBef>
              <a:spcAft>
                <a:spcPts val="0"/>
              </a:spcAft>
              <a:buClr>
                <a:schemeClr val="accent1"/>
              </a:buClr>
              <a:buSzPts val="1800"/>
              <a:buNone/>
              <a:defRPr sz="1800">
                <a:solidFill>
                  <a:schemeClr val="accent1"/>
                </a:solidFill>
              </a:defRPr>
            </a:lvl3pPr>
            <a:lvl4pPr lvl="3" rtl="0" algn="ctr">
              <a:spcBef>
                <a:spcPts val="0"/>
              </a:spcBef>
              <a:spcAft>
                <a:spcPts val="0"/>
              </a:spcAft>
              <a:buClr>
                <a:schemeClr val="accent1"/>
              </a:buClr>
              <a:buSzPts val="1800"/>
              <a:buNone/>
              <a:defRPr sz="1800">
                <a:solidFill>
                  <a:schemeClr val="accent1"/>
                </a:solidFill>
              </a:defRPr>
            </a:lvl4pPr>
            <a:lvl5pPr lvl="4" rtl="0" algn="ctr">
              <a:spcBef>
                <a:spcPts val="0"/>
              </a:spcBef>
              <a:spcAft>
                <a:spcPts val="0"/>
              </a:spcAft>
              <a:buClr>
                <a:schemeClr val="accent1"/>
              </a:buClr>
              <a:buSzPts val="1800"/>
              <a:buNone/>
              <a:defRPr sz="1800">
                <a:solidFill>
                  <a:schemeClr val="accent1"/>
                </a:solidFill>
              </a:defRPr>
            </a:lvl5pPr>
            <a:lvl6pPr lvl="5" rtl="0" algn="ctr">
              <a:spcBef>
                <a:spcPts val="0"/>
              </a:spcBef>
              <a:spcAft>
                <a:spcPts val="0"/>
              </a:spcAft>
              <a:buClr>
                <a:schemeClr val="accent1"/>
              </a:buClr>
              <a:buSzPts val="1800"/>
              <a:buNone/>
              <a:defRPr sz="1800">
                <a:solidFill>
                  <a:schemeClr val="accent1"/>
                </a:solidFill>
              </a:defRPr>
            </a:lvl6pPr>
            <a:lvl7pPr lvl="6" rtl="0" algn="ctr">
              <a:spcBef>
                <a:spcPts val="0"/>
              </a:spcBef>
              <a:spcAft>
                <a:spcPts val="0"/>
              </a:spcAft>
              <a:buClr>
                <a:schemeClr val="accent1"/>
              </a:buClr>
              <a:buSzPts val="1800"/>
              <a:buNone/>
              <a:defRPr sz="1800">
                <a:solidFill>
                  <a:schemeClr val="accent1"/>
                </a:solidFill>
              </a:defRPr>
            </a:lvl7pPr>
            <a:lvl8pPr lvl="7" rtl="0" algn="ctr">
              <a:spcBef>
                <a:spcPts val="0"/>
              </a:spcBef>
              <a:spcAft>
                <a:spcPts val="0"/>
              </a:spcAft>
              <a:buClr>
                <a:schemeClr val="accent1"/>
              </a:buClr>
              <a:buSzPts val="1800"/>
              <a:buNone/>
              <a:defRPr sz="1800">
                <a:solidFill>
                  <a:schemeClr val="accent1"/>
                </a:solidFill>
              </a:defRPr>
            </a:lvl8pPr>
            <a:lvl9pPr lvl="8" rtl="0" algn="ctr">
              <a:spcBef>
                <a:spcPts val="0"/>
              </a:spcBef>
              <a:spcAft>
                <a:spcPts val="0"/>
              </a:spcAft>
              <a:buClr>
                <a:schemeClr val="accent1"/>
              </a:buClr>
              <a:buSzPts val="1800"/>
              <a:buNone/>
              <a:defRPr sz="1800">
                <a:solidFill>
                  <a:schemeClr val="accent1"/>
                </a:solidFill>
              </a:defRPr>
            </a:lvl9pPr>
          </a:lstStyle>
          <a:p>
            <a:r>
              <a:t>xx%</a:t>
            </a:r>
          </a:p>
        </p:txBody>
      </p:sp>
      <p:sp>
        <p:nvSpPr>
          <p:cNvPr id="229" name="Google Shape;229;p13"/>
          <p:cNvSpPr txBox="1"/>
          <p:nvPr>
            <p:ph idx="6" type="title"/>
          </p:nvPr>
        </p:nvSpPr>
        <p:spPr>
          <a:xfrm>
            <a:off x="5936950" y="1461949"/>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230" name="Google Shape;230;p13"/>
          <p:cNvSpPr txBox="1"/>
          <p:nvPr>
            <p:ph idx="7" type="subTitle"/>
          </p:nvPr>
        </p:nvSpPr>
        <p:spPr>
          <a:xfrm>
            <a:off x="5936950" y="1811349"/>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31" name="Google Shape;231;p13"/>
          <p:cNvSpPr txBox="1"/>
          <p:nvPr>
            <p:ph hasCustomPrompt="1" idx="8" type="title"/>
          </p:nvPr>
        </p:nvSpPr>
        <p:spPr>
          <a:xfrm>
            <a:off x="6443951" y="977575"/>
            <a:ext cx="1245000" cy="285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2400"/>
              <a:buNone/>
              <a:defRPr sz="2400">
                <a:solidFill>
                  <a:schemeClr val="accent1"/>
                </a:solidFill>
              </a:defRPr>
            </a:lvl1pPr>
            <a:lvl2pPr lvl="1" rtl="0" algn="ctr">
              <a:spcBef>
                <a:spcPts val="0"/>
              </a:spcBef>
              <a:spcAft>
                <a:spcPts val="0"/>
              </a:spcAft>
              <a:buClr>
                <a:schemeClr val="accent1"/>
              </a:buClr>
              <a:buSzPts val="1800"/>
              <a:buNone/>
              <a:defRPr sz="1800">
                <a:solidFill>
                  <a:schemeClr val="accent1"/>
                </a:solidFill>
              </a:defRPr>
            </a:lvl2pPr>
            <a:lvl3pPr lvl="2" rtl="0" algn="ctr">
              <a:spcBef>
                <a:spcPts val="0"/>
              </a:spcBef>
              <a:spcAft>
                <a:spcPts val="0"/>
              </a:spcAft>
              <a:buClr>
                <a:schemeClr val="accent1"/>
              </a:buClr>
              <a:buSzPts val="1800"/>
              <a:buNone/>
              <a:defRPr sz="1800">
                <a:solidFill>
                  <a:schemeClr val="accent1"/>
                </a:solidFill>
              </a:defRPr>
            </a:lvl3pPr>
            <a:lvl4pPr lvl="3" rtl="0" algn="ctr">
              <a:spcBef>
                <a:spcPts val="0"/>
              </a:spcBef>
              <a:spcAft>
                <a:spcPts val="0"/>
              </a:spcAft>
              <a:buClr>
                <a:schemeClr val="accent1"/>
              </a:buClr>
              <a:buSzPts val="1800"/>
              <a:buNone/>
              <a:defRPr sz="1800">
                <a:solidFill>
                  <a:schemeClr val="accent1"/>
                </a:solidFill>
              </a:defRPr>
            </a:lvl4pPr>
            <a:lvl5pPr lvl="4" rtl="0" algn="ctr">
              <a:spcBef>
                <a:spcPts val="0"/>
              </a:spcBef>
              <a:spcAft>
                <a:spcPts val="0"/>
              </a:spcAft>
              <a:buClr>
                <a:schemeClr val="accent1"/>
              </a:buClr>
              <a:buSzPts val="1800"/>
              <a:buNone/>
              <a:defRPr sz="1800">
                <a:solidFill>
                  <a:schemeClr val="accent1"/>
                </a:solidFill>
              </a:defRPr>
            </a:lvl5pPr>
            <a:lvl6pPr lvl="5" rtl="0" algn="ctr">
              <a:spcBef>
                <a:spcPts val="0"/>
              </a:spcBef>
              <a:spcAft>
                <a:spcPts val="0"/>
              </a:spcAft>
              <a:buClr>
                <a:schemeClr val="accent1"/>
              </a:buClr>
              <a:buSzPts val="1800"/>
              <a:buNone/>
              <a:defRPr sz="1800">
                <a:solidFill>
                  <a:schemeClr val="accent1"/>
                </a:solidFill>
              </a:defRPr>
            </a:lvl6pPr>
            <a:lvl7pPr lvl="6" rtl="0" algn="ctr">
              <a:spcBef>
                <a:spcPts val="0"/>
              </a:spcBef>
              <a:spcAft>
                <a:spcPts val="0"/>
              </a:spcAft>
              <a:buClr>
                <a:schemeClr val="accent1"/>
              </a:buClr>
              <a:buSzPts val="1800"/>
              <a:buNone/>
              <a:defRPr sz="1800">
                <a:solidFill>
                  <a:schemeClr val="accent1"/>
                </a:solidFill>
              </a:defRPr>
            </a:lvl7pPr>
            <a:lvl8pPr lvl="7" rtl="0" algn="ctr">
              <a:spcBef>
                <a:spcPts val="0"/>
              </a:spcBef>
              <a:spcAft>
                <a:spcPts val="0"/>
              </a:spcAft>
              <a:buClr>
                <a:schemeClr val="accent1"/>
              </a:buClr>
              <a:buSzPts val="1800"/>
              <a:buNone/>
              <a:defRPr sz="1800">
                <a:solidFill>
                  <a:schemeClr val="accent1"/>
                </a:solidFill>
              </a:defRPr>
            </a:lvl8pPr>
            <a:lvl9pPr lvl="8" rtl="0" algn="ctr">
              <a:spcBef>
                <a:spcPts val="0"/>
              </a:spcBef>
              <a:spcAft>
                <a:spcPts val="0"/>
              </a:spcAft>
              <a:buClr>
                <a:schemeClr val="accent1"/>
              </a:buClr>
              <a:buSzPts val="1800"/>
              <a:buNone/>
              <a:defRPr sz="1800">
                <a:solidFill>
                  <a:schemeClr val="accent1"/>
                </a:solidFill>
              </a:defRPr>
            </a:lvl9pPr>
          </a:lstStyle>
          <a:p>
            <a:r>
              <a:t>xx%</a:t>
            </a:r>
          </a:p>
        </p:txBody>
      </p:sp>
      <p:sp>
        <p:nvSpPr>
          <p:cNvPr id="232" name="Google Shape;232;p13"/>
          <p:cNvSpPr txBox="1"/>
          <p:nvPr>
            <p:ph idx="9" type="title"/>
          </p:nvPr>
        </p:nvSpPr>
        <p:spPr>
          <a:xfrm>
            <a:off x="948050" y="3454848"/>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233" name="Google Shape;233;p13"/>
          <p:cNvSpPr txBox="1"/>
          <p:nvPr>
            <p:ph idx="13" type="subTitle"/>
          </p:nvPr>
        </p:nvSpPr>
        <p:spPr>
          <a:xfrm>
            <a:off x="948050" y="3804248"/>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34" name="Google Shape;234;p13"/>
          <p:cNvSpPr txBox="1"/>
          <p:nvPr>
            <p:ph hasCustomPrompt="1" idx="14" type="title"/>
          </p:nvPr>
        </p:nvSpPr>
        <p:spPr>
          <a:xfrm>
            <a:off x="1455050" y="2977700"/>
            <a:ext cx="1245000" cy="285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2400"/>
              <a:buNone/>
              <a:defRPr sz="2400">
                <a:solidFill>
                  <a:schemeClr val="accent1"/>
                </a:solidFill>
              </a:defRPr>
            </a:lvl1pPr>
            <a:lvl2pPr lvl="1" rtl="0" algn="ctr">
              <a:spcBef>
                <a:spcPts val="0"/>
              </a:spcBef>
              <a:spcAft>
                <a:spcPts val="0"/>
              </a:spcAft>
              <a:buClr>
                <a:schemeClr val="accent1"/>
              </a:buClr>
              <a:buSzPts val="1800"/>
              <a:buNone/>
              <a:defRPr sz="1800">
                <a:solidFill>
                  <a:schemeClr val="accent1"/>
                </a:solidFill>
              </a:defRPr>
            </a:lvl2pPr>
            <a:lvl3pPr lvl="2" rtl="0" algn="ctr">
              <a:spcBef>
                <a:spcPts val="0"/>
              </a:spcBef>
              <a:spcAft>
                <a:spcPts val="0"/>
              </a:spcAft>
              <a:buClr>
                <a:schemeClr val="accent1"/>
              </a:buClr>
              <a:buSzPts val="1800"/>
              <a:buNone/>
              <a:defRPr sz="1800">
                <a:solidFill>
                  <a:schemeClr val="accent1"/>
                </a:solidFill>
              </a:defRPr>
            </a:lvl3pPr>
            <a:lvl4pPr lvl="3" rtl="0" algn="ctr">
              <a:spcBef>
                <a:spcPts val="0"/>
              </a:spcBef>
              <a:spcAft>
                <a:spcPts val="0"/>
              </a:spcAft>
              <a:buClr>
                <a:schemeClr val="accent1"/>
              </a:buClr>
              <a:buSzPts val="1800"/>
              <a:buNone/>
              <a:defRPr sz="1800">
                <a:solidFill>
                  <a:schemeClr val="accent1"/>
                </a:solidFill>
              </a:defRPr>
            </a:lvl4pPr>
            <a:lvl5pPr lvl="4" rtl="0" algn="ctr">
              <a:spcBef>
                <a:spcPts val="0"/>
              </a:spcBef>
              <a:spcAft>
                <a:spcPts val="0"/>
              </a:spcAft>
              <a:buClr>
                <a:schemeClr val="accent1"/>
              </a:buClr>
              <a:buSzPts val="1800"/>
              <a:buNone/>
              <a:defRPr sz="1800">
                <a:solidFill>
                  <a:schemeClr val="accent1"/>
                </a:solidFill>
              </a:defRPr>
            </a:lvl5pPr>
            <a:lvl6pPr lvl="5" rtl="0" algn="ctr">
              <a:spcBef>
                <a:spcPts val="0"/>
              </a:spcBef>
              <a:spcAft>
                <a:spcPts val="0"/>
              </a:spcAft>
              <a:buClr>
                <a:schemeClr val="accent1"/>
              </a:buClr>
              <a:buSzPts val="1800"/>
              <a:buNone/>
              <a:defRPr sz="1800">
                <a:solidFill>
                  <a:schemeClr val="accent1"/>
                </a:solidFill>
              </a:defRPr>
            </a:lvl6pPr>
            <a:lvl7pPr lvl="6" rtl="0" algn="ctr">
              <a:spcBef>
                <a:spcPts val="0"/>
              </a:spcBef>
              <a:spcAft>
                <a:spcPts val="0"/>
              </a:spcAft>
              <a:buClr>
                <a:schemeClr val="accent1"/>
              </a:buClr>
              <a:buSzPts val="1800"/>
              <a:buNone/>
              <a:defRPr sz="1800">
                <a:solidFill>
                  <a:schemeClr val="accent1"/>
                </a:solidFill>
              </a:defRPr>
            </a:lvl7pPr>
            <a:lvl8pPr lvl="7" rtl="0" algn="ctr">
              <a:spcBef>
                <a:spcPts val="0"/>
              </a:spcBef>
              <a:spcAft>
                <a:spcPts val="0"/>
              </a:spcAft>
              <a:buClr>
                <a:schemeClr val="accent1"/>
              </a:buClr>
              <a:buSzPts val="1800"/>
              <a:buNone/>
              <a:defRPr sz="1800">
                <a:solidFill>
                  <a:schemeClr val="accent1"/>
                </a:solidFill>
              </a:defRPr>
            </a:lvl8pPr>
            <a:lvl9pPr lvl="8" rtl="0" algn="ctr">
              <a:spcBef>
                <a:spcPts val="0"/>
              </a:spcBef>
              <a:spcAft>
                <a:spcPts val="0"/>
              </a:spcAft>
              <a:buClr>
                <a:schemeClr val="accent1"/>
              </a:buClr>
              <a:buSzPts val="1800"/>
              <a:buNone/>
              <a:defRPr sz="1800">
                <a:solidFill>
                  <a:schemeClr val="accent1"/>
                </a:solidFill>
              </a:defRPr>
            </a:lvl9pPr>
          </a:lstStyle>
          <a:p>
            <a:r>
              <a:t>xx%</a:t>
            </a:r>
          </a:p>
        </p:txBody>
      </p:sp>
      <p:sp>
        <p:nvSpPr>
          <p:cNvPr id="235" name="Google Shape;235;p13"/>
          <p:cNvSpPr txBox="1"/>
          <p:nvPr>
            <p:ph idx="15" type="title"/>
          </p:nvPr>
        </p:nvSpPr>
        <p:spPr>
          <a:xfrm>
            <a:off x="3442500" y="3454848"/>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236" name="Google Shape;236;p13"/>
          <p:cNvSpPr txBox="1"/>
          <p:nvPr>
            <p:ph idx="16" type="subTitle"/>
          </p:nvPr>
        </p:nvSpPr>
        <p:spPr>
          <a:xfrm>
            <a:off x="3442500" y="3804248"/>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37" name="Google Shape;237;p13"/>
          <p:cNvSpPr txBox="1"/>
          <p:nvPr>
            <p:ph hasCustomPrompt="1" idx="17" type="title"/>
          </p:nvPr>
        </p:nvSpPr>
        <p:spPr>
          <a:xfrm>
            <a:off x="3949498" y="2977700"/>
            <a:ext cx="1245000" cy="285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2400"/>
              <a:buNone/>
              <a:defRPr sz="2400">
                <a:solidFill>
                  <a:schemeClr val="accent1"/>
                </a:solidFill>
              </a:defRPr>
            </a:lvl1pPr>
            <a:lvl2pPr lvl="1" rtl="0" algn="ctr">
              <a:spcBef>
                <a:spcPts val="0"/>
              </a:spcBef>
              <a:spcAft>
                <a:spcPts val="0"/>
              </a:spcAft>
              <a:buClr>
                <a:schemeClr val="accent1"/>
              </a:buClr>
              <a:buSzPts val="1800"/>
              <a:buNone/>
              <a:defRPr sz="1800">
                <a:solidFill>
                  <a:schemeClr val="accent1"/>
                </a:solidFill>
              </a:defRPr>
            </a:lvl2pPr>
            <a:lvl3pPr lvl="2" rtl="0" algn="ctr">
              <a:spcBef>
                <a:spcPts val="0"/>
              </a:spcBef>
              <a:spcAft>
                <a:spcPts val="0"/>
              </a:spcAft>
              <a:buClr>
                <a:schemeClr val="accent1"/>
              </a:buClr>
              <a:buSzPts val="1800"/>
              <a:buNone/>
              <a:defRPr sz="1800">
                <a:solidFill>
                  <a:schemeClr val="accent1"/>
                </a:solidFill>
              </a:defRPr>
            </a:lvl3pPr>
            <a:lvl4pPr lvl="3" rtl="0" algn="ctr">
              <a:spcBef>
                <a:spcPts val="0"/>
              </a:spcBef>
              <a:spcAft>
                <a:spcPts val="0"/>
              </a:spcAft>
              <a:buClr>
                <a:schemeClr val="accent1"/>
              </a:buClr>
              <a:buSzPts val="1800"/>
              <a:buNone/>
              <a:defRPr sz="1800">
                <a:solidFill>
                  <a:schemeClr val="accent1"/>
                </a:solidFill>
              </a:defRPr>
            </a:lvl4pPr>
            <a:lvl5pPr lvl="4" rtl="0" algn="ctr">
              <a:spcBef>
                <a:spcPts val="0"/>
              </a:spcBef>
              <a:spcAft>
                <a:spcPts val="0"/>
              </a:spcAft>
              <a:buClr>
                <a:schemeClr val="accent1"/>
              </a:buClr>
              <a:buSzPts val="1800"/>
              <a:buNone/>
              <a:defRPr sz="1800">
                <a:solidFill>
                  <a:schemeClr val="accent1"/>
                </a:solidFill>
              </a:defRPr>
            </a:lvl5pPr>
            <a:lvl6pPr lvl="5" rtl="0" algn="ctr">
              <a:spcBef>
                <a:spcPts val="0"/>
              </a:spcBef>
              <a:spcAft>
                <a:spcPts val="0"/>
              </a:spcAft>
              <a:buClr>
                <a:schemeClr val="accent1"/>
              </a:buClr>
              <a:buSzPts val="1800"/>
              <a:buNone/>
              <a:defRPr sz="1800">
                <a:solidFill>
                  <a:schemeClr val="accent1"/>
                </a:solidFill>
              </a:defRPr>
            </a:lvl6pPr>
            <a:lvl7pPr lvl="6" rtl="0" algn="ctr">
              <a:spcBef>
                <a:spcPts val="0"/>
              </a:spcBef>
              <a:spcAft>
                <a:spcPts val="0"/>
              </a:spcAft>
              <a:buClr>
                <a:schemeClr val="accent1"/>
              </a:buClr>
              <a:buSzPts val="1800"/>
              <a:buNone/>
              <a:defRPr sz="1800">
                <a:solidFill>
                  <a:schemeClr val="accent1"/>
                </a:solidFill>
              </a:defRPr>
            </a:lvl7pPr>
            <a:lvl8pPr lvl="7" rtl="0" algn="ctr">
              <a:spcBef>
                <a:spcPts val="0"/>
              </a:spcBef>
              <a:spcAft>
                <a:spcPts val="0"/>
              </a:spcAft>
              <a:buClr>
                <a:schemeClr val="accent1"/>
              </a:buClr>
              <a:buSzPts val="1800"/>
              <a:buNone/>
              <a:defRPr sz="1800">
                <a:solidFill>
                  <a:schemeClr val="accent1"/>
                </a:solidFill>
              </a:defRPr>
            </a:lvl8pPr>
            <a:lvl9pPr lvl="8" rtl="0" algn="ctr">
              <a:spcBef>
                <a:spcPts val="0"/>
              </a:spcBef>
              <a:spcAft>
                <a:spcPts val="0"/>
              </a:spcAft>
              <a:buClr>
                <a:schemeClr val="accent1"/>
              </a:buClr>
              <a:buSzPts val="1800"/>
              <a:buNone/>
              <a:defRPr sz="1800">
                <a:solidFill>
                  <a:schemeClr val="accent1"/>
                </a:solidFill>
              </a:defRPr>
            </a:lvl9pPr>
          </a:lstStyle>
          <a:p>
            <a:r>
              <a:t>xx%</a:t>
            </a:r>
          </a:p>
        </p:txBody>
      </p:sp>
      <p:sp>
        <p:nvSpPr>
          <p:cNvPr id="238" name="Google Shape;238;p13"/>
          <p:cNvSpPr txBox="1"/>
          <p:nvPr>
            <p:ph idx="18" type="title"/>
          </p:nvPr>
        </p:nvSpPr>
        <p:spPr>
          <a:xfrm>
            <a:off x="5936950" y="3454848"/>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239" name="Google Shape;239;p13"/>
          <p:cNvSpPr txBox="1"/>
          <p:nvPr>
            <p:ph idx="19" type="subTitle"/>
          </p:nvPr>
        </p:nvSpPr>
        <p:spPr>
          <a:xfrm>
            <a:off x="5936950" y="3804248"/>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40" name="Google Shape;240;p13"/>
          <p:cNvSpPr txBox="1"/>
          <p:nvPr>
            <p:ph hasCustomPrompt="1" idx="20" type="title"/>
          </p:nvPr>
        </p:nvSpPr>
        <p:spPr>
          <a:xfrm>
            <a:off x="6443950" y="2977700"/>
            <a:ext cx="1245000" cy="285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2400"/>
              <a:buNone/>
              <a:defRPr sz="2400">
                <a:solidFill>
                  <a:schemeClr val="accent1"/>
                </a:solidFill>
              </a:defRPr>
            </a:lvl1pPr>
            <a:lvl2pPr lvl="1" rtl="0" algn="ctr">
              <a:spcBef>
                <a:spcPts val="0"/>
              </a:spcBef>
              <a:spcAft>
                <a:spcPts val="0"/>
              </a:spcAft>
              <a:buClr>
                <a:schemeClr val="accent1"/>
              </a:buClr>
              <a:buSzPts val="1800"/>
              <a:buNone/>
              <a:defRPr sz="1800">
                <a:solidFill>
                  <a:schemeClr val="accent1"/>
                </a:solidFill>
              </a:defRPr>
            </a:lvl2pPr>
            <a:lvl3pPr lvl="2" rtl="0" algn="ctr">
              <a:spcBef>
                <a:spcPts val="0"/>
              </a:spcBef>
              <a:spcAft>
                <a:spcPts val="0"/>
              </a:spcAft>
              <a:buClr>
                <a:schemeClr val="accent1"/>
              </a:buClr>
              <a:buSzPts val="1800"/>
              <a:buNone/>
              <a:defRPr sz="1800">
                <a:solidFill>
                  <a:schemeClr val="accent1"/>
                </a:solidFill>
              </a:defRPr>
            </a:lvl3pPr>
            <a:lvl4pPr lvl="3" rtl="0" algn="ctr">
              <a:spcBef>
                <a:spcPts val="0"/>
              </a:spcBef>
              <a:spcAft>
                <a:spcPts val="0"/>
              </a:spcAft>
              <a:buClr>
                <a:schemeClr val="accent1"/>
              </a:buClr>
              <a:buSzPts val="1800"/>
              <a:buNone/>
              <a:defRPr sz="1800">
                <a:solidFill>
                  <a:schemeClr val="accent1"/>
                </a:solidFill>
              </a:defRPr>
            </a:lvl4pPr>
            <a:lvl5pPr lvl="4" rtl="0" algn="ctr">
              <a:spcBef>
                <a:spcPts val="0"/>
              </a:spcBef>
              <a:spcAft>
                <a:spcPts val="0"/>
              </a:spcAft>
              <a:buClr>
                <a:schemeClr val="accent1"/>
              </a:buClr>
              <a:buSzPts val="1800"/>
              <a:buNone/>
              <a:defRPr sz="1800">
                <a:solidFill>
                  <a:schemeClr val="accent1"/>
                </a:solidFill>
              </a:defRPr>
            </a:lvl5pPr>
            <a:lvl6pPr lvl="5" rtl="0" algn="ctr">
              <a:spcBef>
                <a:spcPts val="0"/>
              </a:spcBef>
              <a:spcAft>
                <a:spcPts val="0"/>
              </a:spcAft>
              <a:buClr>
                <a:schemeClr val="accent1"/>
              </a:buClr>
              <a:buSzPts val="1800"/>
              <a:buNone/>
              <a:defRPr sz="1800">
                <a:solidFill>
                  <a:schemeClr val="accent1"/>
                </a:solidFill>
              </a:defRPr>
            </a:lvl6pPr>
            <a:lvl7pPr lvl="6" rtl="0" algn="ctr">
              <a:spcBef>
                <a:spcPts val="0"/>
              </a:spcBef>
              <a:spcAft>
                <a:spcPts val="0"/>
              </a:spcAft>
              <a:buClr>
                <a:schemeClr val="accent1"/>
              </a:buClr>
              <a:buSzPts val="1800"/>
              <a:buNone/>
              <a:defRPr sz="1800">
                <a:solidFill>
                  <a:schemeClr val="accent1"/>
                </a:solidFill>
              </a:defRPr>
            </a:lvl7pPr>
            <a:lvl8pPr lvl="7" rtl="0" algn="ctr">
              <a:spcBef>
                <a:spcPts val="0"/>
              </a:spcBef>
              <a:spcAft>
                <a:spcPts val="0"/>
              </a:spcAft>
              <a:buClr>
                <a:schemeClr val="accent1"/>
              </a:buClr>
              <a:buSzPts val="1800"/>
              <a:buNone/>
              <a:defRPr sz="1800">
                <a:solidFill>
                  <a:schemeClr val="accent1"/>
                </a:solidFill>
              </a:defRPr>
            </a:lvl8pPr>
            <a:lvl9pPr lvl="8" rtl="0" algn="ctr">
              <a:spcBef>
                <a:spcPts val="0"/>
              </a:spcBef>
              <a:spcAft>
                <a:spcPts val="0"/>
              </a:spcAft>
              <a:buClr>
                <a:schemeClr val="accent1"/>
              </a:buClr>
              <a:buSzPts val="1800"/>
              <a:buNone/>
              <a:defRPr sz="1800">
                <a:solidFill>
                  <a:schemeClr val="accent1"/>
                </a:solidFill>
              </a:defRPr>
            </a:lvl9pPr>
          </a:lstStyle>
          <a:p>
            <a:r>
              <a:t>xx%</a:t>
            </a:r>
          </a:p>
        </p:txBody>
      </p:sp>
      <p:sp>
        <p:nvSpPr>
          <p:cNvPr id="241" name="Google Shape;241;p13"/>
          <p:cNvSpPr/>
          <p:nvPr/>
        </p:nvSpPr>
        <p:spPr>
          <a:xfrm>
            <a:off x="8141032" y="352513"/>
            <a:ext cx="885220" cy="231773"/>
          </a:xfrm>
          <a:custGeom>
            <a:rect b="b" l="l" r="r" t="t"/>
            <a:pathLst>
              <a:path extrusionOk="0" h="6720" w="25666">
                <a:moveTo>
                  <a:pt x="8704" y="1"/>
                </a:moveTo>
                <a:lnTo>
                  <a:pt x="4580" y="4874"/>
                </a:lnTo>
                <a:lnTo>
                  <a:pt x="911" y="538"/>
                </a:lnTo>
                <a:lnTo>
                  <a:pt x="0" y="1309"/>
                </a:lnTo>
                <a:lnTo>
                  <a:pt x="4580" y="6720"/>
                </a:lnTo>
                <a:lnTo>
                  <a:pt x="8705" y="1846"/>
                </a:lnTo>
                <a:lnTo>
                  <a:pt x="12831" y="6720"/>
                </a:lnTo>
                <a:lnTo>
                  <a:pt x="16955" y="1846"/>
                </a:lnTo>
                <a:lnTo>
                  <a:pt x="21083" y="6720"/>
                </a:lnTo>
                <a:lnTo>
                  <a:pt x="25665" y="1309"/>
                </a:lnTo>
                <a:lnTo>
                  <a:pt x="24756" y="538"/>
                </a:lnTo>
                <a:lnTo>
                  <a:pt x="21083" y="4874"/>
                </a:lnTo>
                <a:lnTo>
                  <a:pt x="16955" y="1"/>
                </a:lnTo>
                <a:lnTo>
                  <a:pt x="12830" y="4874"/>
                </a:lnTo>
                <a:lnTo>
                  <a:pt x="8704"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3"/>
          <p:cNvSpPr/>
          <p:nvPr/>
        </p:nvSpPr>
        <p:spPr>
          <a:xfrm>
            <a:off x="8141032" y="126222"/>
            <a:ext cx="885220" cy="231773"/>
          </a:xfrm>
          <a:custGeom>
            <a:rect b="b" l="l" r="r" t="t"/>
            <a:pathLst>
              <a:path extrusionOk="0" h="6720" w="25666">
                <a:moveTo>
                  <a:pt x="8704" y="0"/>
                </a:moveTo>
                <a:lnTo>
                  <a:pt x="4580" y="4873"/>
                </a:lnTo>
                <a:lnTo>
                  <a:pt x="911" y="537"/>
                </a:lnTo>
                <a:lnTo>
                  <a:pt x="0" y="1309"/>
                </a:lnTo>
                <a:lnTo>
                  <a:pt x="4580" y="6719"/>
                </a:lnTo>
                <a:lnTo>
                  <a:pt x="8705" y="1847"/>
                </a:lnTo>
                <a:lnTo>
                  <a:pt x="12831" y="6719"/>
                </a:lnTo>
                <a:lnTo>
                  <a:pt x="16955" y="1847"/>
                </a:lnTo>
                <a:lnTo>
                  <a:pt x="21083" y="6719"/>
                </a:lnTo>
                <a:lnTo>
                  <a:pt x="25665" y="1309"/>
                </a:lnTo>
                <a:lnTo>
                  <a:pt x="24756" y="537"/>
                </a:lnTo>
                <a:lnTo>
                  <a:pt x="21083" y="4873"/>
                </a:lnTo>
                <a:lnTo>
                  <a:pt x="16955" y="0"/>
                </a:lnTo>
                <a:lnTo>
                  <a:pt x="12830" y="4873"/>
                </a:lnTo>
                <a:lnTo>
                  <a:pt x="8704"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3"/>
          <p:cNvSpPr/>
          <p:nvPr/>
        </p:nvSpPr>
        <p:spPr>
          <a:xfrm>
            <a:off x="0" y="4667514"/>
            <a:ext cx="948010" cy="475996"/>
          </a:xfrm>
          <a:custGeom>
            <a:rect b="b" l="l" r="r" t="t"/>
            <a:pathLst>
              <a:path extrusionOk="0" h="16100" w="32068">
                <a:moveTo>
                  <a:pt x="16006" y="1"/>
                </a:moveTo>
                <a:cubicBezTo>
                  <a:pt x="11766" y="1"/>
                  <a:pt x="7772" y="1642"/>
                  <a:pt x="4753" y="4626"/>
                </a:cubicBezTo>
                <a:cubicBezTo>
                  <a:pt x="1712" y="7633"/>
                  <a:pt x="24" y="11643"/>
                  <a:pt x="1" y="15919"/>
                </a:cubicBezTo>
                <a:lnTo>
                  <a:pt x="597" y="15923"/>
                </a:lnTo>
                <a:cubicBezTo>
                  <a:pt x="620" y="11806"/>
                  <a:pt x="2245" y="7945"/>
                  <a:pt x="5172" y="5050"/>
                </a:cubicBezTo>
                <a:cubicBezTo>
                  <a:pt x="8079" y="2176"/>
                  <a:pt x="11923" y="598"/>
                  <a:pt x="16006" y="598"/>
                </a:cubicBezTo>
                <a:lnTo>
                  <a:pt x="16096" y="598"/>
                </a:lnTo>
                <a:cubicBezTo>
                  <a:pt x="24594" y="645"/>
                  <a:pt x="31468" y="7597"/>
                  <a:pt x="31421" y="16096"/>
                </a:cubicBezTo>
                <a:lnTo>
                  <a:pt x="32018" y="16099"/>
                </a:lnTo>
                <a:cubicBezTo>
                  <a:pt x="32067" y="7274"/>
                  <a:pt x="24926" y="50"/>
                  <a:pt x="16099"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3"/>
          <p:cNvSpPr/>
          <p:nvPr/>
        </p:nvSpPr>
        <p:spPr>
          <a:xfrm>
            <a:off x="127480" y="4794966"/>
            <a:ext cx="692620" cy="347773"/>
          </a:xfrm>
          <a:custGeom>
            <a:rect b="b" l="l" r="r" t="t"/>
            <a:pathLst>
              <a:path extrusionOk="0" h="11763" w="23429">
                <a:moveTo>
                  <a:pt x="11695" y="0"/>
                </a:moveTo>
                <a:cubicBezTo>
                  <a:pt x="5266" y="0"/>
                  <a:pt x="37" y="5194"/>
                  <a:pt x="1" y="11630"/>
                </a:cubicBezTo>
                <a:lnTo>
                  <a:pt x="23392" y="11762"/>
                </a:lnTo>
                <a:cubicBezTo>
                  <a:pt x="23429" y="5303"/>
                  <a:pt x="18222" y="37"/>
                  <a:pt x="11762" y="1"/>
                </a:cubicBezTo>
                <a:cubicBezTo>
                  <a:pt x="11740" y="0"/>
                  <a:pt x="11718" y="0"/>
                  <a:pt x="11695" y="0"/>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p:cSld name="SECTION_TITLE_AND_DESCRIPTION_1_1">
    <p:spTree>
      <p:nvGrpSpPr>
        <p:cNvPr id="246" name="Shape 246"/>
        <p:cNvGrpSpPr/>
        <p:nvPr/>
      </p:nvGrpSpPr>
      <p:grpSpPr>
        <a:xfrm>
          <a:off x="0" y="0"/>
          <a:ext cx="0" cy="0"/>
          <a:chOff x="0" y="0"/>
          <a:chExt cx="0" cy="0"/>
        </a:xfrm>
      </p:grpSpPr>
      <p:sp>
        <p:nvSpPr>
          <p:cNvPr id="247" name="Google Shape;247;p14"/>
          <p:cNvSpPr/>
          <p:nvPr/>
        </p:nvSpPr>
        <p:spPr>
          <a:xfrm>
            <a:off x="1430438" y="390568"/>
            <a:ext cx="843798" cy="730740"/>
          </a:xfrm>
          <a:custGeom>
            <a:rect b="b" l="l" r="r" t="t"/>
            <a:pathLst>
              <a:path extrusionOk="0" h="21187" w="24465">
                <a:moveTo>
                  <a:pt x="1" y="0"/>
                </a:moveTo>
                <a:lnTo>
                  <a:pt x="12232" y="21187"/>
                </a:lnTo>
                <a:lnTo>
                  <a:pt x="24464"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4"/>
          <p:cNvSpPr/>
          <p:nvPr/>
        </p:nvSpPr>
        <p:spPr>
          <a:xfrm>
            <a:off x="190007" y="410538"/>
            <a:ext cx="885220" cy="231773"/>
          </a:xfrm>
          <a:custGeom>
            <a:rect b="b" l="l" r="r" t="t"/>
            <a:pathLst>
              <a:path extrusionOk="0" h="6720" w="25666">
                <a:moveTo>
                  <a:pt x="8704" y="1"/>
                </a:moveTo>
                <a:lnTo>
                  <a:pt x="4580" y="4874"/>
                </a:lnTo>
                <a:lnTo>
                  <a:pt x="911" y="538"/>
                </a:lnTo>
                <a:lnTo>
                  <a:pt x="0" y="1309"/>
                </a:lnTo>
                <a:lnTo>
                  <a:pt x="4580" y="6720"/>
                </a:lnTo>
                <a:lnTo>
                  <a:pt x="8705" y="1846"/>
                </a:lnTo>
                <a:lnTo>
                  <a:pt x="12831" y="6720"/>
                </a:lnTo>
                <a:lnTo>
                  <a:pt x="16955" y="1846"/>
                </a:lnTo>
                <a:lnTo>
                  <a:pt x="21083" y="6720"/>
                </a:lnTo>
                <a:lnTo>
                  <a:pt x="25665" y="1309"/>
                </a:lnTo>
                <a:lnTo>
                  <a:pt x="24756" y="538"/>
                </a:lnTo>
                <a:lnTo>
                  <a:pt x="21083" y="4874"/>
                </a:lnTo>
                <a:lnTo>
                  <a:pt x="16955" y="1"/>
                </a:lnTo>
                <a:lnTo>
                  <a:pt x="12830" y="4874"/>
                </a:lnTo>
                <a:lnTo>
                  <a:pt x="8704"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4"/>
          <p:cNvSpPr/>
          <p:nvPr/>
        </p:nvSpPr>
        <p:spPr>
          <a:xfrm>
            <a:off x="190007" y="184247"/>
            <a:ext cx="885220" cy="231773"/>
          </a:xfrm>
          <a:custGeom>
            <a:rect b="b" l="l" r="r" t="t"/>
            <a:pathLst>
              <a:path extrusionOk="0" h="6720" w="25666">
                <a:moveTo>
                  <a:pt x="8704" y="0"/>
                </a:moveTo>
                <a:lnTo>
                  <a:pt x="4580" y="4873"/>
                </a:lnTo>
                <a:lnTo>
                  <a:pt x="911" y="537"/>
                </a:lnTo>
                <a:lnTo>
                  <a:pt x="0" y="1309"/>
                </a:lnTo>
                <a:lnTo>
                  <a:pt x="4580" y="6719"/>
                </a:lnTo>
                <a:lnTo>
                  <a:pt x="8705" y="1847"/>
                </a:lnTo>
                <a:lnTo>
                  <a:pt x="12831" y="6719"/>
                </a:lnTo>
                <a:lnTo>
                  <a:pt x="16955" y="1847"/>
                </a:lnTo>
                <a:lnTo>
                  <a:pt x="21083" y="6719"/>
                </a:lnTo>
                <a:lnTo>
                  <a:pt x="25665" y="1309"/>
                </a:lnTo>
                <a:lnTo>
                  <a:pt x="24756" y="537"/>
                </a:lnTo>
                <a:lnTo>
                  <a:pt x="21083" y="4873"/>
                </a:lnTo>
                <a:lnTo>
                  <a:pt x="16955" y="0"/>
                </a:lnTo>
                <a:lnTo>
                  <a:pt x="12830" y="4873"/>
                </a:lnTo>
                <a:lnTo>
                  <a:pt x="8704"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4"/>
          <p:cNvSpPr/>
          <p:nvPr/>
        </p:nvSpPr>
        <p:spPr>
          <a:xfrm>
            <a:off x="1421367" y="72119"/>
            <a:ext cx="843798" cy="730740"/>
          </a:xfrm>
          <a:custGeom>
            <a:rect b="b" l="l" r="r" t="t"/>
            <a:pathLst>
              <a:path extrusionOk="0" h="21187" w="24465">
                <a:moveTo>
                  <a:pt x="1" y="0"/>
                </a:moveTo>
                <a:lnTo>
                  <a:pt x="12232" y="21187"/>
                </a:lnTo>
                <a:lnTo>
                  <a:pt x="24464" y="0"/>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4"/>
          <p:cNvSpPr/>
          <p:nvPr/>
        </p:nvSpPr>
        <p:spPr>
          <a:xfrm>
            <a:off x="1185567" y="802852"/>
            <a:ext cx="117025" cy="112610"/>
          </a:xfrm>
          <a:custGeom>
            <a:rect b="b" l="l" r="r" t="t"/>
            <a:pathLst>
              <a:path extrusionOk="0" h="3265" w="3393">
                <a:moveTo>
                  <a:pt x="1761" y="0"/>
                </a:moveTo>
                <a:cubicBezTo>
                  <a:pt x="1100" y="0"/>
                  <a:pt x="506" y="398"/>
                  <a:pt x="253" y="1008"/>
                </a:cubicBezTo>
                <a:cubicBezTo>
                  <a:pt x="0" y="1618"/>
                  <a:pt x="140" y="2320"/>
                  <a:pt x="606" y="2787"/>
                </a:cubicBezTo>
                <a:cubicBezTo>
                  <a:pt x="918" y="3099"/>
                  <a:pt x="1336" y="3264"/>
                  <a:pt x="1760" y="3264"/>
                </a:cubicBezTo>
                <a:cubicBezTo>
                  <a:pt x="1971" y="3264"/>
                  <a:pt x="2183" y="3224"/>
                  <a:pt x="2385" y="3140"/>
                </a:cubicBezTo>
                <a:cubicBezTo>
                  <a:pt x="2995" y="2887"/>
                  <a:pt x="3393" y="2293"/>
                  <a:pt x="3393" y="1632"/>
                </a:cubicBezTo>
                <a:cubicBezTo>
                  <a:pt x="3393" y="731"/>
                  <a:pt x="2662" y="0"/>
                  <a:pt x="1761" y="0"/>
                </a:cubicBez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4"/>
          <p:cNvSpPr/>
          <p:nvPr/>
        </p:nvSpPr>
        <p:spPr>
          <a:xfrm flipH="1" rot="10800000">
            <a:off x="7601158" y="4606717"/>
            <a:ext cx="1373323" cy="335312"/>
          </a:xfrm>
          <a:custGeom>
            <a:rect b="b" l="l" r="r" t="t"/>
            <a:pathLst>
              <a:path extrusionOk="0" h="9722" w="39818">
                <a:moveTo>
                  <a:pt x="39222" y="598"/>
                </a:moveTo>
                <a:lnTo>
                  <a:pt x="39222" y="9124"/>
                </a:lnTo>
                <a:lnTo>
                  <a:pt x="598" y="9124"/>
                </a:lnTo>
                <a:lnTo>
                  <a:pt x="598" y="598"/>
                </a:lnTo>
                <a:close/>
                <a:moveTo>
                  <a:pt x="1" y="1"/>
                </a:moveTo>
                <a:lnTo>
                  <a:pt x="1" y="9721"/>
                </a:lnTo>
                <a:lnTo>
                  <a:pt x="39818" y="9721"/>
                </a:lnTo>
                <a:lnTo>
                  <a:pt x="39818"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4"/>
          <p:cNvSpPr/>
          <p:nvPr/>
        </p:nvSpPr>
        <p:spPr>
          <a:xfrm flipH="1" rot="10800000">
            <a:off x="7704042" y="4718568"/>
            <a:ext cx="1352767" cy="314721"/>
          </a:xfrm>
          <a:custGeom>
            <a:rect b="b" l="l" r="r" t="t"/>
            <a:pathLst>
              <a:path extrusionOk="0" h="9125" w="39222">
                <a:moveTo>
                  <a:pt x="0" y="1"/>
                </a:moveTo>
                <a:lnTo>
                  <a:pt x="0" y="9124"/>
                </a:lnTo>
                <a:lnTo>
                  <a:pt x="39221" y="9124"/>
                </a:lnTo>
                <a:lnTo>
                  <a:pt x="39221"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4" name="Google Shape;254;p14"/>
          <p:cNvGrpSpPr/>
          <p:nvPr/>
        </p:nvGrpSpPr>
        <p:grpSpPr>
          <a:xfrm>
            <a:off x="8649474" y="4075947"/>
            <a:ext cx="242051" cy="242051"/>
            <a:chOff x="7982724" y="4022347"/>
            <a:chExt cx="242051" cy="242051"/>
          </a:xfrm>
        </p:grpSpPr>
        <p:sp>
          <p:nvSpPr>
            <p:cNvPr id="255" name="Google Shape;255;p14"/>
            <p:cNvSpPr/>
            <p:nvPr/>
          </p:nvSpPr>
          <p:spPr>
            <a:xfrm flipH="1" rot="10800000">
              <a:off x="7982724" y="4022347"/>
              <a:ext cx="242051" cy="242051"/>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4"/>
            <p:cNvSpPr/>
            <p:nvPr/>
          </p:nvSpPr>
          <p:spPr>
            <a:xfrm flipH="1" rot="10800000">
              <a:off x="7982724" y="4022347"/>
              <a:ext cx="242051" cy="242051"/>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7" name="Google Shape;257;p14"/>
          <p:cNvSpPr/>
          <p:nvPr/>
        </p:nvSpPr>
        <p:spPr>
          <a:xfrm flipH="1" rot="10800000">
            <a:off x="7050783" y="4318000"/>
            <a:ext cx="200283" cy="400567"/>
          </a:xfrm>
          <a:custGeom>
            <a:rect b="b" l="l" r="r" t="t"/>
            <a:pathLst>
              <a:path extrusionOk="0" h="11614" w="5807">
                <a:moveTo>
                  <a:pt x="1" y="0"/>
                </a:moveTo>
                <a:lnTo>
                  <a:pt x="1" y="11614"/>
                </a:lnTo>
                <a:cubicBezTo>
                  <a:pt x="3207" y="11614"/>
                  <a:pt x="5807" y="9014"/>
                  <a:pt x="5807" y="5807"/>
                </a:cubicBezTo>
                <a:cubicBezTo>
                  <a:pt x="5807" y="2600"/>
                  <a:pt x="3207" y="0"/>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4"/>
          <p:cNvSpPr txBox="1"/>
          <p:nvPr>
            <p:ph type="title"/>
          </p:nvPr>
        </p:nvSpPr>
        <p:spPr>
          <a:xfrm>
            <a:off x="1185576" y="2139350"/>
            <a:ext cx="26103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259" name="Google Shape;259;p14"/>
          <p:cNvSpPr txBox="1"/>
          <p:nvPr>
            <p:ph idx="1" type="subTitle"/>
          </p:nvPr>
        </p:nvSpPr>
        <p:spPr>
          <a:xfrm>
            <a:off x="1185575" y="2641150"/>
            <a:ext cx="2610300" cy="933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60" name="Google Shape;260;p14"/>
          <p:cNvSpPr txBox="1"/>
          <p:nvPr>
            <p:ph idx="2" type="title"/>
          </p:nvPr>
        </p:nvSpPr>
        <p:spPr>
          <a:xfrm>
            <a:off x="5348124" y="2139350"/>
            <a:ext cx="26103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3"/>
              </a:buClr>
              <a:buSzPts val="2800"/>
              <a:buNone/>
              <a:defRPr>
                <a:solidFill>
                  <a:schemeClr val="accent3"/>
                </a:solidFill>
              </a:defRPr>
            </a:lvl1pPr>
            <a:lvl2pPr lvl="1" rtl="0" algn="ctr">
              <a:spcBef>
                <a:spcPts val="0"/>
              </a:spcBef>
              <a:spcAft>
                <a:spcPts val="0"/>
              </a:spcAft>
              <a:buClr>
                <a:schemeClr val="accent3"/>
              </a:buClr>
              <a:buSzPts val="2800"/>
              <a:buNone/>
              <a:defRPr>
                <a:solidFill>
                  <a:schemeClr val="accent3"/>
                </a:solidFill>
              </a:defRPr>
            </a:lvl2pPr>
            <a:lvl3pPr lvl="2" rtl="0" algn="ctr">
              <a:spcBef>
                <a:spcPts val="0"/>
              </a:spcBef>
              <a:spcAft>
                <a:spcPts val="0"/>
              </a:spcAft>
              <a:buClr>
                <a:schemeClr val="accent3"/>
              </a:buClr>
              <a:buSzPts val="2800"/>
              <a:buNone/>
              <a:defRPr>
                <a:solidFill>
                  <a:schemeClr val="accent3"/>
                </a:solidFill>
              </a:defRPr>
            </a:lvl3pPr>
            <a:lvl4pPr lvl="3" rtl="0" algn="ctr">
              <a:spcBef>
                <a:spcPts val="0"/>
              </a:spcBef>
              <a:spcAft>
                <a:spcPts val="0"/>
              </a:spcAft>
              <a:buClr>
                <a:schemeClr val="accent3"/>
              </a:buClr>
              <a:buSzPts val="2800"/>
              <a:buNone/>
              <a:defRPr>
                <a:solidFill>
                  <a:schemeClr val="accent3"/>
                </a:solidFill>
              </a:defRPr>
            </a:lvl4pPr>
            <a:lvl5pPr lvl="4" rtl="0" algn="ctr">
              <a:spcBef>
                <a:spcPts val="0"/>
              </a:spcBef>
              <a:spcAft>
                <a:spcPts val="0"/>
              </a:spcAft>
              <a:buClr>
                <a:schemeClr val="accent3"/>
              </a:buClr>
              <a:buSzPts val="2800"/>
              <a:buNone/>
              <a:defRPr>
                <a:solidFill>
                  <a:schemeClr val="accent3"/>
                </a:solidFill>
              </a:defRPr>
            </a:lvl5pPr>
            <a:lvl6pPr lvl="5" rtl="0" algn="ctr">
              <a:spcBef>
                <a:spcPts val="0"/>
              </a:spcBef>
              <a:spcAft>
                <a:spcPts val="0"/>
              </a:spcAft>
              <a:buClr>
                <a:schemeClr val="accent3"/>
              </a:buClr>
              <a:buSzPts val="2800"/>
              <a:buNone/>
              <a:defRPr>
                <a:solidFill>
                  <a:schemeClr val="accent3"/>
                </a:solidFill>
              </a:defRPr>
            </a:lvl6pPr>
            <a:lvl7pPr lvl="6" rtl="0" algn="ctr">
              <a:spcBef>
                <a:spcPts val="0"/>
              </a:spcBef>
              <a:spcAft>
                <a:spcPts val="0"/>
              </a:spcAft>
              <a:buClr>
                <a:schemeClr val="accent3"/>
              </a:buClr>
              <a:buSzPts val="2800"/>
              <a:buNone/>
              <a:defRPr>
                <a:solidFill>
                  <a:schemeClr val="accent3"/>
                </a:solidFill>
              </a:defRPr>
            </a:lvl7pPr>
            <a:lvl8pPr lvl="7" rtl="0" algn="ctr">
              <a:spcBef>
                <a:spcPts val="0"/>
              </a:spcBef>
              <a:spcAft>
                <a:spcPts val="0"/>
              </a:spcAft>
              <a:buClr>
                <a:schemeClr val="accent3"/>
              </a:buClr>
              <a:buSzPts val="2800"/>
              <a:buNone/>
              <a:defRPr>
                <a:solidFill>
                  <a:schemeClr val="accent3"/>
                </a:solidFill>
              </a:defRPr>
            </a:lvl8pPr>
            <a:lvl9pPr lvl="8" rtl="0" algn="ctr">
              <a:spcBef>
                <a:spcPts val="0"/>
              </a:spcBef>
              <a:spcAft>
                <a:spcPts val="0"/>
              </a:spcAft>
              <a:buClr>
                <a:schemeClr val="accent3"/>
              </a:buClr>
              <a:buSzPts val="2800"/>
              <a:buNone/>
              <a:defRPr>
                <a:solidFill>
                  <a:schemeClr val="accent3"/>
                </a:solidFill>
              </a:defRPr>
            </a:lvl9pPr>
          </a:lstStyle>
          <a:p/>
        </p:txBody>
      </p:sp>
      <p:sp>
        <p:nvSpPr>
          <p:cNvPr id="261" name="Google Shape;261;p14"/>
          <p:cNvSpPr txBox="1"/>
          <p:nvPr>
            <p:ph idx="3" type="subTitle"/>
          </p:nvPr>
        </p:nvSpPr>
        <p:spPr>
          <a:xfrm>
            <a:off x="5348125" y="2641150"/>
            <a:ext cx="2610300" cy="933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62" name="Google Shape;262;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hree Columns">
  <p:cSld name="TITLE_ONLY_1">
    <p:spTree>
      <p:nvGrpSpPr>
        <p:cNvPr id="263" name="Shape 263"/>
        <p:cNvGrpSpPr/>
        <p:nvPr/>
      </p:nvGrpSpPr>
      <p:grpSpPr>
        <a:xfrm>
          <a:off x="0" y="0"/>
          <a:ext cx="0" cy="0"/>
          <a:chOff x="0" y="0"/>
          <a:chExt cx="0" cy="0"/>
        </a:xfrm>
      </p:grpSpPr>
      <p:sp>
        <p:nvSpPr>
          <p:cNvPr id="264" name="Google Shape;264;p15"/>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sp>
        <p:nvSpPr>
          <p:cNvPr id="265" name="Google Shape;265;p15"/>
          <p:cNvSpPr txBox="1"/>
          <p:nvPr>
            <p:ph idx="2" type="title"/>
          </p:nvPr>
        </p:nvSpPr>
        <p:spPr>
          <a:xfrm>
            <a:off x="763000" y="3266100"/>
            <a:ext cx="21843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266" name="Google Shape;266;p15"/>
          <p:cNvSpPr txBox="1"/>
          <p:nvPr>
            <p:ph idx="1" type="subTitle"/>
          </p:nvPr>
        </p:nvSpPr>
        <p:spPr>
          <a:xfrm>
            <a:off x="763000" y="3691700"/>
            <a:ext cx="21843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67" name="Google Shape;267;p15"/>
          <p:cNvSpPr txBox="1"/>
          <p:nvPr>
            <p:ph idx="3" type="title"/>
          </p:nvPr>
        </p:nvSpPr>
        <p:spPr>
          <a:xfrm>
            <a:off x="3479840" y="3266100"/>
            <a:ext cx="21843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268" name="Google Shape;268;p15"/>
          <p:cNvSpPr txBox="1"/>
          <p:nvPr>
            <p:ph idx="4" type="subTitle"/>
          </p:nvPr>
        </p:nvSpPr>
        <p:spPr>
          <a:xfrm>
            <a:off x="3479840" y="3691700"/>
            <a:ext cx="21843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69" name="Google Shape;269;p15"/>
          <p:cNvSpPr txBox="1"/>
          <p:nvPr>
            <p:ph idx="5" type="title"/>
          </p:nvPr>
        </p:nvSpPr>
        <p:spPr>
          <a:xfrm>
            <a:off x="6196681" y="3266100"/>
            <a:ext cx="21843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270" name="Google Shape;270;p15"/>
          <p:cNvSpPr txBox="1"/>
          <p:nvPr>
            <p:ph idx="6" type="subTitle"/>
          </p:nvPr>
        </p:nvSpPr>
        <p:spPr>
          <a:xfrm>
            <a:off x="6196681" y="3691700"/>
            <a:ext cx="21843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grpSp>
        <p:nvGrpSpPr>
          <p:cNvPr id="271" name="Google Shape;271;p15"/>
          <p:cNvGrpSpPr/>
          <p:nvPr/>
        </p:nvGrpSpPr>
        <p:grpSpPr>
          <a:xfrm>
            <a:off x="-127990" y="208124"/>
            <a:ext cx="673089" cy="387303"/>
            <a:chOff x="4383475" y="1747875"/>
            <a:chExt cx="544350" cy="313225"/>
          </a:xfrm>
        </p:grpSpPr>
        <p:sp>
          <p:nvSpPr>
            <p:cNvPr id="272" name="Google Shape;272;p15"/>
            <p:cNvSpPr/>
            <p:nvPr/>
          </p:nvSpPr>
          <p:spPr>
            <a:xfrm>
              <a:off x="4383475" y="1747875"/>
              <a:ext cx="544350" cy="89500"/>
            </a:xfrm>
            <a:custGeom>
              <a:rect b="b" l="l" r="r" t="t"/>
              <a:pathLst>
                <a:path extrusionOk="0" h="3580"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5"/>
            <p:cNvSpPr/>
            <p:nvPr/>
          </p:nvSpPr>
          <p:spPr>
            <a:xfrm>
              <a:off x="4383475" y="1971575"/>
              <a:ext cx="544350" cy="89525"/>
            </a:xfrm>
            <a:custGeom>
              <a:rect b="b" l="l" r="r" t="t"/>
              <a:pathLst>
                <a:path extrusionOk="0" h="3581"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4" name="Google Shape;274;p15"/>
          <p:cNvSpPr/>
          <p:nvPr/>
        </p:nvSpPr>
        <p:spPr>
          <a:xfrm>
            <a:off x="741646" y="222232"/>
            <a:ext cx="179509" cy="359018"/>
          </a:xfrm>
          <a:custGeom>
            <a:rect b="b" l="l" r="r" t="t"/>
            <a:pathLst>
              <a:path extrusionOk="0" h="11614" w="5807">
                <a:moveTo>
                  <a:pt x="1" y="0"/>
                </a:moveTo>
                <a:lnTo>
                  <a:pt x="1" y="11614"/>
                </a:lnTo>
                <a:cubicBezTo>
                  <a:pt x="3207" y="11614"/>
                  <a:pt x="5807" y="9014"/>
                  <a:pt x="5807" y="5807"/>
                </a:cubicBezTo>
                <a:cubicBezTo>
                  <a:pt x="5807" y="2600"/>
                  <a:pt x="3207" y="0"/>
                  <a:pt x="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5" name="Google Shape;275;p15"/>
          <p:cNvGrpSpPr/>
          <p:nvPr/>
        </p:nvGrpSpPr>
        <p:grpSpPr>
          <a:xfrm>
            <a:off x="-435405" y="938820"/>
            <a:ext cx="793400" cy="410549"/>
            <a:chOff x="1151000" y="1881425"/>
            <a:chExt cx="641650" cy="332025"/>
          </a:xfrm>
        </p:grpSpPr>
        <p:sp>
          <p:nvSpPr>
            <p:cNvPr id="276" name="Google Shape;276;p15"/>
            <p:cNvSpPr/>
            <p:nvPr/>
          </p:nvSpPr>
          <p:spPr>
            <a:xfrm>
              <a:off x="1151000" y="2045450"/>
              <a:ext cx="641650" cy="168000"/>
            </a:xfrm>
            <a:custGeom>
              <a:rect b="b" l="l" r="r" t="t"/>
              <a:pathLst>
                <a:path extrusionOk="0" h="6720" w="25666">
                  <a:moveTo>
                    <a:pt x="8704" y="1"/>
                  </a:moveTo>
                  <a:lnTo>
                    <a:pt x="4580" y="4874"/>
                  </a:lnTo>
                  <a:lnTo>
                    <a:pt x="911" y="538"/>
                  </a:lnTo>
                  <a:lnTo>
                    <a:pt x="0" y="1309"/>
                  </a:lnTo>
                  <a:lnTo>
                    <a:pt x="4580" y="6720"/>
                  </a:lnTo>
                  <a:lnTo>
                    <a:pt x="8705" y="1846"/>
                  </a:lnTo>
                  <a:lnTo>
                    <a:pt x="12831" y="6720"/>
                  </a:lnTo>
                  <a:lnTo>
                    <a:pt x="16955" y="1846"/>
                  </a:lnTo>
                  <a:lnTo>
                    <a:pt x="21083" y="6720"/>
                  </a:lnTo>
                  <a:lnTo>
                    <a:pt x="25665" y="1309"/>
                  </a:lnTo>
                  <a:lnTo>
                    <a:pt x="24756" y="538"/>
                  </a:lnTo>
                  <a:lnTo>
                    <a:pt x="21083" y="4874"/>
                  </a:lnTo>
                  <a:lnTo>
                    <a:pt x="16955" y="1"/>
                  </a:lnTo>
                  <a:lnTo>
                    <a:pt x="12830" y="4874"/>
                  </a:lnTo>
                  <a:lnTo>
                    <a:pt x="8704"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5"/>
            <p:cNvSpPr/>
            <p:nvPr/>
          </p:nvSpPr>
          <p:spPr>
            <a:xfrm>
              <a:off x="1151000" y="1881425"/>
              <a:ext cx="641650" cy="168000"/>
            </a:xfrm>
            <a:custGeom>
              <a:rect b="b" l="l" r="r" t="t"/>
              <a:pathLst>
                <a:path extrusionOk="0" h="6720" w="25666">
                  <a:moveTo>
                    <a:pt x="8704" y="0"/>
                  </a:moveTo>
                  <a:lnTo>
                    <a:pt x="4580" y="4873"/>
                  </a:lnTo>
                  <a:lnTo>
                    <a:pt x="911" y="537"/>
                  </a:lnTo>
                  <a:lnTo>
                    <a:pt x="0" y="1309"/>
                  </a:lnTo>
                  <a:lnTo>
                    <a:pt x="4580" y="6719"/>
                  </a:lnTo>
                  <a:lnTo>
                    <a:pt x="8705" y="1847"/>
                  </a:lnTo>
                  <a:lnTo>
                    <a:pt x="12831" y="6719"/>
                  </a:lnTo>
                  <a:lnTo>
                    <a:pt x="16955" y="1847"/>
                  </a:lnTo>
                  <a:lnTo>
                    <a:pt x="21083" y="6719"/>
                  </a:lnTo>
                  <a:lnTo>
                    <a:pt x="25665" y="1309"/>
                  </a:lnTo>
                  <a:lnTo>
                    <a:pt x="24756" y="537"/>
                  </a:lnTo>
                  <a:lnTo>
                    <a:pt x="21083" y="4873"/>
                  </a:lnTo>
                  <a:lnTo>
                    <a:pt x="16955" y="0"/>
                  </a:lnTo>
                  <a:lnTo>
                    <a:pt x="12830" y="4873"/>
                  </a:lnTo>
                  <a:lnTo>
                    <a:pt x="8704"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8" name="Google Shape;278;p15"/>
          <p:cNvGrpSpPr/>
          <p:nvPr/>
        </p:nvGrpSpPr>
        <p:grpSpPr>
          <a:xfrm>
            <a:off x="1231084" y="116296"/>
            <a:ext cx="216944" cy="216944"/>
            <a:chOff x="5826950" y="2305200"/>
            <a:chExt cx="175450" cy="175450"/>
          </a:xfrm>
        </p:grpSpPr>
        <p:sp>
          <p:nvSpPr>
            <p:cNvPr id="279" name="Google Shape;279;p15"/>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1" name="Google Shape;281;p15"/>
          <p:cNvGrpSpPr/>
          <p:nvPr/>
        </p:nvGrpSpPr>
        <p:grpSpPr>
          <a:xfrm rot="-5400000">
            <a:off x="7856267" y="-425915"/>
            <a:ext cx="861683" cy="1713690"/>
            <a:chOff x="5601325" y="2619050"/>
            <a:chExt cx="1004175" cy="1997075"/>
          </a:xfrm>
        </p:grpSpPr>
        <p:sp>
          <p:nvSpPr>
            <p:cNvPr id="282" name="Google Shape;282;p15"/>
            <p:cNvSpPr/>
            <p:nvPr/>
          </p:nvSpPr>
          <p:spPr>
            <a:xfrm>
              <a:off x="5914500" y="2921050"/>
              <a:ext cx="691000" cy="1381875"/>
            </a:xfrm>
            <a:custGeom>
              <a:rect b="b" l="l" r="r" t="t"/>
              <a:pathLst>
                <a:path extrusionOk="0" h="55275" w="27640">
                  <a:moveTo>
                    <a:pt x="27639" y="0"/>
                  </a:moveTo>
                  <a:cubicBezTo>
                    <a:pt x="12375" y="0"/>
                    <a:pt x="1" y="12375"/>
                    <a:pt x="1" y="27637"/>
                  </a:cubicBezTo>
                  <a:cubicBezTo>
                    <a:pt x="1" y="42900"/>
                    <a:pt x="12374" y="55275"/>
                    <a:pt x="27639" y="55275"/>
                  </a:cubicBezTo>
                  <a:lnTo>
                    <a:pt x="27639"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p:nvPr/>
          </p:nvSpPr>
          <p:spPr>
            <a:xfrm>
              <a:off x="5831350" y="2837850"/>
              <a:ext cx="774150" cy="774150"/>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a:off x="5820150" y="3611975"/>
              <a:ext cx="785350" cy="7853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
            <p:cNvSpPr/>
            <p:nvPr/>
          </p:nvSpPr>
          <p:spPr>
            <a:xfrm>
              <a:off x="5831350" y="2837850"/>
              <a:ext cx="774150" cy="774150"/>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5"/>
            <p:cNvSpPr/>
            <p:nvPr/>
          </p:nvSpPr>
          <p:spPr>
            <a:xfrm>
              <a:off x="5820150" y="3611975"/>
              <a:ext cx="785350" cy="7853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5"/>
            <p:cNvSpPr/>
            <p:nvPr/>
          </p:nvSpPr>
          <p:spPr>
            <a:xfrm>
              <a:off x="5760225" y="2766725"/>
              <a:ext cx="845275" cy="845275"/>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5"/>
            <p:cNvSpPr/>
            <p:nvPr/>
          </p:nvSpPr>
          <p:spPr>
            <a:xfrm>
              <a:off x="5749000" y="3611975"/>
              <a:ext cx="856500" cy="856475"/>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
            <p:cNvSpPr/>
            <p:nvPr/>
          </p:nvSpPr>
          <p:spPr>
            <a:xfrm>
              <a:off x="5760225" y="2766725"/>
              <a:ext cx="845275" cy="845275"/>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5"/>
            <p:cNvSpPr/>
            <p:nvPr/>
          </p:nvSpPr>
          <p:spPr>
            <a:xfrm>
              <a:off x="5749000" y="3611975"/>
              <a:ext cx="856500" cy="856475"/>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5"/>
            <p:cNvSpPr/>
            <p:nvPr/>
          </p:nvSpPr>
          <p:spPr>
            <a:xfrm>
              <a:off x="5689325" y="2695850"/>
              <a:ext cx="916175" cy="916150"/>
            </a:xfrm>
            <a:custGeom>
              <a:rect b="b" l="l" r="r" t="t"/>
              <a:pathLst>
                <a:path extrusionOk="0" h="36646" w="36647">
                  <a:moveTo>
                    <a:pt x="36646" y="0"/>
                  </a:moveTo>
                  <a:cubicBezTo>
                    <a:pt x="16439" y="0"/>
                    <a:pt x="1" y="16439"/>
                    <a:pt x="1" y="36645"/>
                  </a:cubicBezTo>
                  <a:lnTo>
                    <a:pt x="300" y="36645"/>
                  </a:lnTo>
                  <a:cubicBezTo>
                    <a:pt x="300" y="16604"/>
                    <a:pt x="16605" y="299"/>
                    <a:pt x="36646" y="299"/>
                  </a:cubicBezTo>
                  <a:lnTo>
                    <a:pt x="36646"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5"/>
            <p:cNvSpPr/>
            <p:nvPr/>
          </p:nvSpPr>
          <p:spPr>
            <a:xfrm>
              <a:off x="5678150" y="3611975"/>
              <a:ext cx="927350" cy="927325"/>
            </a:xfrm>
            <a:custGeom>
              <a:rect b="b" l="l" r="r" t="t"/>
              <a:pathLst>
                <a:path extrusionOk="0" h="37093" w="37094">
                  <a:moveTo>
                    <a:pt x="1" y="0"/>
                  </a:moveTo>
                  <a:cubicBezTo>
                    <a:pt x="1" y="20452"/>
                    <a:pt x="16641" y="37092"/>
                    <a:pt x="37093" y="37092"/>
                  </a:cubicBezTo>
                  <a:lnTo>
                    <a:pt x="37093" y="35898"/>
                  </a:lnTo>
                  <a:cubicBezTo>
                    <a:pt x="17298" y="35898"/>
                    <a:pt x="1194" y="19794"/>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5"/>
            <p:cNvSpPr/>
            <p:nvPr/>
          </p:nvSpPr>
          <p:spPr>
            <a:xfrm>
              <a:off x="5612525" y="2619050"/>
              <a:ext cx="992975" cy="992950"/>
            </a:xfrm>
            <a:custGeom>
              <a:rect b="b" l="l" r="r" t="t"/>
              <a:pathLst>
                <a:path extrusionOk="0" h="39718" w="39719">
                  <a:moveTo>
                    <a:pt x="39718" y="0"/>
                  </a:moveTo>
                  <a:cubicBezTo>
                    <a:pt x="17818" y="0"/>
                    <a:pt x="0" y="17817"/>
                    <a:pt x="0" y="39717"/>
                  </a:cubicBezTo>
                  <a:lnTo>
                    <a:pt x="299" y="39717"/>
                  </a:lnTo>
                  <a:cubicBezTo>
                    <a:pt x="299" y="17982"/>
                    <a:pt x="17982" y="298"/>
                    <a:pt x="39718" y="298"/>
                  </a:cubicBezTo>
                  <a:lnTo>
                    <a:pt x="39718"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5"/>
            <p:cNvSpPr/>
            <p:nvPr/>
          </p:nvSpPr>
          <p:spPr>
            <a:xfrm>
              <a:off x="5601325" y="3611975"/>
              <a:ext cx="1004175" cy="1004150"/>
            </a:xfrm>
            <a:custGeom>
              <a:rect b="b" l="l" r="r" t="t"/>
              <a:pathLst>
                <a:path extrusionOk="0" h="40166" w="40167">
                  <a:moveTo>
                    <a:pt x="1" y="0"/>
                  </a:moveTo>
                  <a:cubicBezTo>
                    <a:pt x="1" y="22146"/>
                    <a:pt x="18019" y="40165"/>
                    <a:pt x="40166" y="40165"/>
                  </a:cubicBezTo>
                  <a:lnTo>
                    <a:pt x="40166" y="38971"/>
                  </a:lnTo>
                  <a:cubicBezTo>
                    <a:pt x="18677" y="38971"/>
                    <a:pt x="1194" y="21488"/>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5" name="Google Shape;295;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1">
  <p:cSld name="SECTION_TITLE_AND_DESCRIPTION_1_1_1">
    <p:spTree>
      <p:nvGrpSpPr>
        <p:cNvPr id="296" name="Shape 296"/>
        <p:cNvGrpSpPr/>
        <p:nvPr/>
      </p:nvGrpSpPr>
      <p:grpSpPr>
        <a:xfrm>
          <a:off x="0" y="0"/>
          <a:ext cx="0" cy="0"/>
          <a:chOff x="0" y="0"/>
          <a:chExt cx="0" cy="0"/>
        </a:xfrm>
      </p:grpSpPr>
      <p:sp>
        <p:nvSpPr>
          <p:cNvPr id="297" name="Google Shape;297;p16"/>
          <p:cNvSpPr txBox="1"/>
          <p:nvPr>
            <p:ph type="title"/>
          </p:nvPr>
        </p:nvSpPr>
        <p:spPr>
          <a:xfrm>
            <a:off x="1185576" y="2901350"/>
            <a:ext cx="26103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298" name="Google Shape;298;p16"/>
          <p:cNvSpPr txBox="1"/>
          <p:nvPr>
            <p:ph idx="1" type="subTitle"/>
          </p:nvPr>
        </p:nvSpPr>
        <p:spPr>
          <a:xfrm>
            <a:off x="1185575" y="3403150"/>
            <a:ext cx="2610300" cy="933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99" name="Google Shape;299;p16"/>
          <p:cNvSpPr txBox="1"/>
          <p:nvPr>
            <p:ph idx="2" type="title"/>
          </p:nvPr>
        </p:nvSpPr>
        <p:spPr>
          <a:xfrm>
            <a:off x="5348124" y="2901350"/>
            <a:ext cx="26103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3"/>
              </a:buClr>
              <a:buSzPts val="2800"/>
              <a:buNone/>
              <a:defRPr>
                <a:solidFill>
                  <a:schemeClr val="accent3"/>
                </a:solidFill>
              </a:defRPr>
            </a:lvl1pPr>
            <a:lvl2pPr lvl="1" rtl="0" algn="ctr">
              <a:spcBef>
                <a:spcPts val="0"/>
              </a:spcBef>
              <a:spcAft>
                <a:spcPts val="0"/>
              </a:spcAft>
              <a:buClr>
                <a:schemeClr val="accent3"/>
              </a:buClr>
              <a:buSzPts val="2800"/>
              <a:buNone/>
              <a:defRPr>
                <a:solidFill>
                  <a:schemeClr val="accent3"/>
                </a:solidFill>
              </a:defRPr>
            </a:lvl2pPr>
            <a:lvl3pPr lvl="2" rtl="0" algn="ctr">
              <a:spcBef>
                <a:spcPts val="0"/>
              </a:spcBef>
              <a:spcAft>
                <a:spcPts val="0"/>
              </a:spcAft>
              <a:buClr>
                <a:schemeClr val="accent3"/>
              </a:buClr>
              <a:buSzPts val="2800"/>
              <a:buNone/>
              <a:defRPr>
                <a:solidFill>
                  <a:schemeClr val="accent3"/>
                </a:solidFill>
              </a:defRPr>
            </a:lvl3pPr>
            <a:lvl4pPr lvl="3" rtl="0" algn="ctr">
              <a:spcBef>
                <a:spcPts val="0"/>
              </a:spcBef>
              <a:spcAft>
                <a:spcPts val="0"/>
              </a:spcAft>
              <a:buClr>
                <a:schemeClr val="accent3"/>
              </a:buClr>
              <a:buSzPts val="2800"/>
              <a:buNone/>
              <a:defRPr>
                <a:solidFill>
                  <a:schemeClr val="accent3"/>
                </a:solidFill>
              </a:defRPr>
            </a:lvl4pPr>
            <a:lvl5pPr lvl="4" rtl="0" algn="ctr">
              <a:spcBef>
                <a:spcPts val="0"/>
              </a:spcBef>
              <a:spcAft>
                <a:spcPts val="0"/>
              </a:spcAft>
              <a:buClr>
                <a:schemeClr val="accent3"/>
              </a:buClr>
              <a:buSzPts val="2800"/>
              <a:buNone/>
              <a:defRPr>
                <a:solidFill>
                  <a:schemeClr val="accent3"/>
                </a:solidFill>
              </a:defRPr>
            </a:lvl5pPr>
            <a:lvl6pPr lvl="5" rtl="0" algn="ctr">
              <a:spcBef>
                <a:spcPts val="0"/>
              </a:spcBef>
              <a:spcAft>
                <a:spcPts val="0"/>
              </a:spcAft>
              <a:buClr>
                <a:schemeClr val="accent3"/>
              </a:buClr>
              <a:buSzPts val="2800"/>
              <a:buNone/>
              <a:defRPr>
                <a:solidFill>
                  <a:schemeClr val="accent3"/>
                </a:solidFill>
              </a:defRPr>
            </a:lvl6pPr>
            <a:lvl7pPr lvl="6" rtl="0" algn="ctr">
              <a:spcBef>
                <a:spcPts val="0"/>
              </a:spcBef>
              <a:spcAft>
                <a:spcPts val="0"/>
              </a:spcAft>
              <a:buClr>
                <a:schemeClr val="accent3"/>
              </a:buClr>
              <a:buSzPts val="2800"/>
              <a:buNone/>
              <a:defRPr>
                <a:solidFill>
                  <a:schemeClr val="accent3"/>
                </a:solidFill>
              </a:defRPr>
            </a:lvl7pPr>
            <a:lvl8pPr lvl="7" rtl="0" algn="ctr">
              <a:spcBef>
                <a:spcPts val="0"/>
              </a:spcBef>
              <a:spcAft>
                <a:spcPts val="0"/>
              </a:spcAft>
              <a:buClr>
                <a:schemeClr val="accent3"/>
              </a:buClr>
              <a:buSzPts val="2800"/>
              <a:buNone/>
              <a:defRPr>
                <a:solidFill>
                  <a:schemeClr val="accent3"/>
                </a:solidFill>
              </a:defRPr>
            </a:lvl8pPr>
            <a:lvl9pPr lvl="8" rtl="0" algn="ctr">
              <a:spcBef>
                <a:spcPts val="0"/>
              </a:spcBef>
              <a:spcAft>
                <a:spcPts val="0"/>
              </a:spcAft>
              <a:buClr>
                <a:schemeClr val="accent3"/>
              </a:buClr>
              <a:buSzPts val="2800"/>
              <a:buNone/>
              <a:defRPr>
                <a:solidFill>
                  <a:schemeClr val="accent3"/>
                </a:solidFill>
              </a:defRPr>
            </a:lvl9pPr>
          </a:lstStyle>
          <a:p/>
        </p:txBody>
      </p:sp>
      <p:sp>
        <p:nvSpPr>
          <p:cNvPr id="300" name="Google Shape;300;p16"/>
          <p:cNvSpPr txBox="1"/>
          <p:nvPr>
            <p:ph idx="3" type="subTitle"/>
          </p:nvPr>
        </p:nvSpPr>
        <p:spPr>
          <a:xfrm>
            <a:off x="5348125" y="3403150"/>
            <a:ext cx="2610300" cy="933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grpSp>
        <p:nvGrpSpPr>
          <p:cNvPr id="301" name="Google Shape;301;p16"/>
          <p:cNvGrpSpPr/>
          <p:nvPr/>
        </p:nvGrpSpPr>
        <p:grpSpPr>
          <a:xfrm>
            <a:off x="176453" y="118245"/>
            <a:ext cx="129823" cy="803428"/>
            <a:chOff x="5169950" y="3910650"/>
            <a:chExt cx="108150" cy="669300"/>
          </a:xfrm>
        </p:grpSpPr>
        <p:sp>
          <p:nvSpPr>
            <p:cNvPr id="302" name="Google Shape;302;p16"/>
            <p:cNvSpPr/>
            <p:nvPr/>
          </p:nvSpPr>
          <p:spPr>
            <a:xfrm>
              <a:off x="5169950" y="39106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6"/>
            <p:cNvSpPr/>
            <p:nvPr/>
          </p:nvSpPr>
          <p:spPr>
            <a:xfrm>
              <a:off x="5169950" y="4097700"/>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6"/>
            <p:cNvSpPr/>
            <p:nvPr/>
          </p:nvSpPr>
          <p:spPr>
            <a:xfrm>
              <a:off x="5169950" y="42847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6"/>
            <p:cNvSpPr/>
            <p:nvPr/>
          </p:nvSpPr>
          <p:spPr>
            <a:xfrm>
              <a:off x="5169950" y="4471825"/>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6" name="Google Shape;306;p16"/>
          <p:cNvGrpSpPr/>
          <p:nvPr/>
        </p:nvGrpSpPr>
        <p:grpSpPr>
          <a:xfrm>
            <a:off x="543200" y="118250"/>
            <a:ext cx="642375" cy="642350"/>
            <a:chOff x="1154925" y="4692025"/>
            <a:chExt cx="642375" cy="642350"/>
          </a:xfrm>
        </p:grpSpPr>
        <p:sp>
          <p:nvSpPr>
            <p:cNvPr id="307" name="Google Shape;307;p16"/>
            <p:cNvSpPr/>
            <p:nvPr/>
          </p:nvSpPr>
          <p:spPr>
            <a:xfrm>
              <a:off x="1154925" y="4896200"/>
              <a:ext cx="438200" cy="438175"/>
            </a:xfrm>
            <a:custGeom>
              <a:rect b="b" l="l" r="r" t="t"/>
              <a:pathLst>
                <a:path extrusionOk="0" h="17527" w="17528">
                  <a:moveTo>
                    <a:pt x="16931" y="596"/>
                  </a:moveTo>
                  <a:lnTo>
                    <a:pt x="16931" y="16930"/>
                  </a:lnTo>
                  <a:lnTo>
                    <a:pt x="598" y="16930"/>
                  </a:lnTo>
                  <a:lnTo>
                    <a:pt x="598" y="596"/>
                  </a:lnTo>
                  <a:close/>
                  <a:moveTo>
                    <a:pt x="1" y="0"/>
                  </a:moveTo>
                  <a:lnTo>
                    <a:pt x="1" y="17526"/>
                  </a:lnTo>
                  <a:lnTo>
                    <a:pt x="17528" y="17526"/>
                  </a:lnTo>
                  <a:lnTo>
                    <a:pt x="17528"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6"/>
            <p:cNvSpPr/>
            <p:nvPr/>
          </p:nvSpPr>
          <p:spPr>
            <a:xfrm>
              <a:off x="1374025" y="4692025"/>
              <a:ext cx="423275" cy="423250"/>
            </a:xfrm>
            <a:custGeom>
              <a:rect b="b" l="l" r="r" t="t"/>
              <a:pathLst>
                <a:path extrusionOk="0" h="16930" w="16931">
                  <a:moveTo>
                    <a:pt x="0" y="1"/>
                  </a:moveTo>
                  <a:lnTo>
                    <a:pt x="0" y="16930"/>
                  </a:lnTo>
                  <a:lnTo>
                    <a:pt x="16930" y="16930"/>
                  </a:lnTo>
                  <a:lnTo>
                    <a:pt x="16930"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9" name="Google Shape;309;p16"/>
          <p:cNvGrpSpPr/>
          <p:nvPr/>
        </p:nvGrpSpPr>
        <p:grpSpPr>
          <a:xfrm>
            <a:off x="8819975" y="4091575"/>
            <a:ext cx="544350" cy="313225"/>
            <a:chOff x="4383475" y="1747875"/>
            <a:chExt cx="544350" cy="313225"/>
          </a:xfrm>
        </p:grpSpPr>
        <p:sp>
          <p:nvSpPr>
            <p:cNvPr id="310" name="Google Shape;310;p16"/>
            <p:cNvSpPr/>
            <p:nvPr/>
          </p:nvSpPr>
          <p:spPr>
            <a:xfrm>
              <a:off x="4383475" y="1747875"/>
              <a:ext cx="544350" cy="89500"/>
            </a:xfrm>
            <a:custGeom>
              <a:rect b="b" l="l" r="r" t="t"/>
              <a:pathLst>
                <a:path extrusionOk="0" h="3580"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6"/>
            <p:cNvSpPr/>
            <p:nvPr/>
          </p:nvSpPr>
          <p:spPr>
            <a:xfrm>
              <a:off x="4383475" y="1971575"/>
              <a:ext cx="544350" cy="89525"/>
            </a:xfrm>
            <a:custGeom>
              <a:rect b="b" l="l" r="r" t="t"/>
              <a:pathLst>
                <a:path extrusionOk="0" h="3581"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2" name="Google Shape;312;p16"/>
          <p:cNvGrpSpPr/>
          <p:nvPr/>
        </p:nvGrpSpPr>
        <p:grpSpPr>
          <a:xfrm>
            <a:off x="8442200" y="4690825"/>
            <a:ext cx="175450" cy="175450"/>
            <a:chOff x="5826950" y="2305200"/>
            <a:chExt cx="175450" cy="175450"/>
          </a:xfrm>
        </p:grpSpPr>
        <p:sp>
          <p:nvSpPr>
            <p:cNvPr id="313" name="Google Shape;313;p16"/>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6"/>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5" name="Google Shape;315;p16"/>
          <p:cNvSpPr/>
          <p:nvPr/>
        </p:nvSpPr>
        <p:spPr>
          <a:xfrm>
            <a:off x="8935525" y="4633375"/>
            <a:ext cx="145175" cy="290350"/>
          </a:xfrm>
          <a:custGeom>
            <a:rect b="b" l="l" r="r" t="t"/>
            <a:pathLst>
              <a:path extrusionOk="0" h="11614" w="5807">
                <a:moveTo>
                  <a:pt x="1" y="0"/>
                </a:moveTo>
                <a:lnTo>
                  <a:pt x="1" y="11614"/>
                </a:lnTo>
                <a:cubicBezTo>
                  <a:pt x="3207" y="11614"/>
                  <a:pt x="5807" y="9014"/>
                  <a:pt x="5807" y="5807"/>
                </a:cubicBezTo>
                <a:cubicBezTo>
                  <a:pt x="5807" y="2600"/>
                  <a:pt x="3207" y="0"/>
                  <a:pt x="1" y="0"/>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
  <p:cSld name="SECTION_HEADER_1">
    <p:spTree>
      <p:nvGrpSpPr>
        <p:cNvPr id="317" name="Shape 317"/>
        <p:cNvGrpSpPr/>
        <p:nvPr/>
      </p:nvGrpSpPr>
      <p:grpSpPr>
        <a:xfrm>
          <a:off x="0" y="0"/>
          <a:ext cx="0" cy="0"/>
          <a:chOff x="0" y="0"/>
          <a:chExt cx="0" cy="0"/>
        </a:xfrm>
      </p:grpSpPr>
      <p:sp>
        <p:nvSpPr>
          <p:cNvPr id="318" name="Google Shape;318;p17"/>
          <p:cNvSpPr txBox="1"/>
          <p:nvPr>
            <p:ph type="title"/>
          </p:nvPr>
        </p:nvSpPr>
        <p:spPr>
          <a:xfrm>
            <a:off x="1259350" y="2237725"/>
            <a:ext cx="3348000" cy="1112100"/>
          </a:xfrm>
          <a:prstGeom prst="rect">
            <a:avLst/>
          </a:prstGeom>
        </p:spPr>
        <p:txBody>
          <a:bodyPr anchorCtr="0" anchor="b" bIns="91425" lIns="91425" spcFirstLastPara="1" rIns="91425" wrap="square" tIns="91425">
            <a:noAutofit/>
          </a:bodyPr>
          <a:lstStyle>
            <a:lvl1pPr lvl="0" rtl="0">
              <a:lnSpc>
                <a:spcPct val="80000"/>
              </a:lnSpc>
              <a:spcBef>
                <a:spcPts val="0"/>
              </a:spcBef>
              <a:spcAft>
                <a:spcPts val="0"/>
              </a:spcAft>
              <a:buSzPts val="3600"/>
              <a:buNone/>
              <a:defRPr sz="3600"/>
            </a:lvl1pPr>
            <a:lvl2pPr lvl="1" rtl="0">
              <a:lnSpc>
                <a:spcPct val="80000"/>
              </a:lnSpc>
              <a:spcBef>
                <a:spcPts val="0"/>
              </a:spcBef>
              <a:spcAft>
                <a:spcPts val="0"/>
              </a:spcAft>
              <a:buSzPts val="3600"/>
              <a:buNone/>
              <a:defRPr sz="3600"/>
            </a:lvl2pPr>
            <a:lvl3pPr lvl="2" rtl="0">
              <a:lnSpc>
                <a:spcPct val="80000"/>
              </a:lnSpc>
              <a:spcBef>
                <a:spcPts val="0"/>
              </a:spcBef>
              <a:spcAft>
                <a:spcPts val="0"/>
              </a:spcAft>
              <a:buSzPts val="3600"/>
              <a:buNone/>
              <a:defRPr sz="3600"/>
            </a:lvl3pPr>
            <a:lvl4pPr lvl="3" rtl="0">
              <a:lnSpc>
                <a:spcPct val="80000"/>
              </a:lnSpc>
              <a:spcBef>
                <a:spcPts val="0"/>
              </a:spcBef>
              <a:spcAft>
                <a:spcPts val="0"/>
              </a:spcAft>
              <a:buSzPts val="3600"/>
              <a:buNone/>
              <a:defRPr sz="3600"/>
            </a:lvl4pPr>
            <a:lvl5pPr lvl="4" rtl="0">
              <a:lnSpc>
                <a:spcPct val="80000"/>
              </a:lnSpc>
              <a:spcBef>
                <a:spcPts val="0"/>
              </a:spcBef>
              <a:spcAft>
                <a:spcPts val="0"/>
              </a:spcAft>
              <a:buSzPts val="3600"/>
              <a:buNone/>
              <a:defRPr sz="3600"/>
            </a:lvl5pPr>
            <a:lvl6pPr lvl="5" rtl="0">
              <a:lnSpc>
                <a:spcPct val="80000"/>
              </a:lnSpc>
              <a:spcBef>
                <a:spcPts val="0"/>
              </a:spcBef>
              <a:spcAft>
                <a:spcPts val="0"/>
              </a:spcAft>
              <a:buSzPts val="3600"/>
              <a:buNone/>
              <a:defRPr sz="3600"/>
            </a:lvl6pPr>
            <a:lvl7pPr lvl="6" rtl="0">
              <a:lnSpc>
                <a:spcPct val="80000"/>
              </a:lnSpc>
              <a:spcBef>
                <a:spcPts val="0"/>
              </a:spcBef>
              <a:spcAft>
                <a:spcPts val="0"/>
              </a:spcAft>
              <a:buSzPts val="3600"/>
              <a:buNone/>
              <a:defRPr sz="3600"/>
            </a:lvl7pPr>
            <a:lvl8pPr lvl="7" rtl="0">
              <a:lnSpc>
                <a:spcPct val="80000"/>
              </a:lnSpc>
              <a:spcBef>
                <a:spcPts val="0"/>
              </a:spcBef>
              <a:spcAft>
                <a:spcPts val="0"/>
              </a:spcAft>
              <a:buSzPts val="3600"/>
              <a:buNone/>
              <a:defRPr sz="3600"/>
            </a:lvl8pPr>
            <a:lvl9pPr lvl="8" rtl="0">
              <a:lnSpc>
                <a:spcPct val="80000"/>
              </a:lnSpc>
              <a:spcBef>
                <a:spcPts val="0"/>
              </a:spcBef>
              <a:spcAft>
                <a:spcPts val="0"/>
              </a:spcAft>
              <a:buSzPts val="3600"/>
              <a:buNone/>
              <a:defRPr sz="3600"/>
            </a:lvl9pPr>
          </a:lstStyle>
          <a:p/>
        </p:txBody>
      </p:sp>
      <p:sp>
        <p:nvSpPr>
          <p:cNvPr id="319" name="Google Shape;319;p17"/>
          <p:cNvSpPr txBox="1"/>
          <p:nvPr>
            <p:ph hasCustomPrompt="1" idx="2" type="title"/>
          </p:nvPr>
        </p:nvSpPr>
        <p:spPr>
          <a:xfrm>
            <a:off x="1259358" y="1017500"/>
            <a:ext cx="3478800" cy="1330800"/>
          </a:xfrm>
          <a:prstGeom prst="rect">
            <a:avLst/>
          </a:prstGeom>
        </p:spPr>
        <p:txBody>
          <a:bodyPr anchorCtr="0" anchor="b" bIns="91425" lIns="91425" spcFirstLastPara="1" rIns="91425" wrap="square" tIns="91425">
            <a:noAutofit/>
          </a:bodyPr>
          <a:lstStyle>
            <a:lvl1pPr lvl="0" rtl="0">
              <a:spcBef>
                <a:spcPts val="0"/>
              </a:spcBef>
              <a:spcAft>
                <a:spcPts val="0"/>
              </a:spcAft>
              <a:buSzPts val="8000"/>
              <a:buNone/>
              <a:defRPr sz="8000"/>
            </a:lvl1pPr>
            <a:lvl2pPr lvl="1" rtl="0">
              <a:spcBef>
                <a:spcPts val="0"/>
              </a:spcBef>
              <a:spcAft>
                <a:spcPts val="0"/>
              </a:spcAft>
              <a:buSzPts val="8000"/>
              <a:buNone/>
              <a:defRPr sz="8000"/>
            </a:lvl2pPr>
            <a:lvl3pPr lvl="2" rtl="0">
              <a:spcBef>
                <a:spcPts val="0"/>
              </a:spcBef>
              <a:spcAft>
                <a:spcPts val="0"/>
              </a:spcAft>
              <a:buSzPts val="8000"/>
              <a:buNone/>
              <a:defRPr sz="8000"/>
            </a:lvl3pPr>
            <a:lvl4pPr lvl="3" rtl="0">
              <a:spcBef>
                <a:spcPts val="0"/>
              </a:spcBef>
              <a:spcAft>
                <a:spcPts val="0"/>
              </a:spcAft>
              <a:buSzPts val="8000"/>
              <a:buNone/>
              <a:defRPr sz="8000"/>
            </a:lvl4pPr>
            <a:lvl5pPr lvl="4" rtl="0">
              <a:spcBef>
                <a:spcPts val="0"/>
              </a:spcBef>
              <a:spcAft>
                <a:spcPts val="0"/>
              </a:spcAft>
              <a:buSzPts val="8000"/>
              <a:buNone/>
              <a:defRPr sz="8000"/>
            </a:lvl5pPr>
            <a:lvl6pPr lvl="5" rtl="0">
              <a:spcBef>
                <a:spcPts val="0"/>
              </a:spcBef>
              <a:spcAft>
                <a:spcPts val="0"/>
              </a:spcAft>
              <a:buSzPts val="8000"/>
              <a:buNone/>
              <a:defRPr sz="8000"/>
            </a:lvl6pPr>
            <a:lvl7pPr lvl="6" rtl="0">
              <a:spcBef>
                <a:spcPts val="0"/>
              </a:spcBef>
              <a:spcAft>
                <a:spcPts val="0"/>
              </a:spcAft>
              <a:buSzPts val="8000"/>
              <a:buNone/>
              <a:defRPr sz="8000"/>
            </a:lvl7pPr>
            <a:lvl8pPr lvl="7" rtl="0">
              <a:spcBef>
                <a:spcPts val="0"/>
              </a:spcBef>
              <a:spcAft>
                <a:spcPts val="0"/>
              </a:spcAft>
              <a:buSzPts val="8000"/>
              <a:buNone/>
              <a:defRPr sz="8000"/>
            </a:lvl8pPr>
            <a:lvl9pPr lvl="8" rtl="0">
              <a:spcBef>
                <a:spcPts val="0"/>
              </a:spcBef>
              <a:spcAft>
                <a:spcPts val="0"/>
              </a:spcAft>
              <a:buSzPts val="8000"/>
              <a:buNone/>
              <a:defRPr sz="8000"/>
            </a:lvl9pPr>
          </a:lstStyle>
          <a:p>
            <a:r>
              <a:t>xx%</a:t>
            </a:r>
          </a:p>
        </p:txBody>
      </p:sp>
      <p:sp>
        <p:nvSpPr>
          <p:cNvPr id="320" name="Google Shape;320;p17"/>
          <p:cNvSpPr txBox="1"/>
          <p:nvPr>
            <p:ph idx="1" type="subTitle"/>
          </p:nvPr>
        </p:nvSpPr>
        <p:spPr>
          <a:xfrm>
            <a:off x="1259358" y="3425200"/>
            <a:ext cx="2540400" cy="700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None/>
              <a:defRPr>
                <a:solidFill>
                  <a:schemeClr val="accent1"/>
                </a:solidFill>
              </a:defRPr>
            </a:lvl1pPr>
            <a:lvl2pPr lvl="1" rtl="0">
              <a:lnSpc>
                <a:spcPct val="100000"/>
              </a:lnSpc>
              <a:spcBef>
                <a:spcPts val="0"/>
              </a:spcBef>
              <a:spcAft>
                <a:spcPts val="0"/>
              </a:spcAft>
              <a:buClr>
                <a:schemeClr val="accent1"/>
              </a:buClr>
              <a:buSzPts val="2800"/>
              <a:buNone/>
              <a:defRPr sz="2800">
                <a:solidFill>
                  <a:schemeClr val="accent1"/>
                </a:solidFill>
              </a:defRPr>
            </a:lvl2pPr>
            <a:lvl3pPr lvl="2" rtl="0">
              <a:lnSpc>
                <a:spcPct val="100000"/>
              </a:lnSpc>
              <a:spcBef>
                <a:spcPts val="0"/>
              </a:spcBef>
              <a:spcAft>
                <a:spcPts val="0"/>
              </a:spcAft>
              <a:buClr>
                <a:schemeClr val="accent1"/>
              </a:buClr>
              <a:buSzPts val="2800"/>
              <a:buNone/>
              <a:defRPr sz="2800">
                <a:solidFill>
                  <a:schemeClr val="accent1"/>
                </a:solidFill>
              </a:defRPr>
            </a:lvl3pPr>
            <a:lvl4pPr lvl="3" rtl="0">
              <a:lnSpc>
                <a:spcPct val="100000"/>
              </a:lnSpc>
              <a:spcBef>
                <a:spcPts val="0"/>
              </a:spcBef>
              <a:spcAft>
                <a:spcPts val="0"/>
              </a:spcAft>
              <a:buClr>
                <a:schemeClr val="accent1"/>
              </a:buClr>
              <a:buSzPts val="2800"/>
              <a:buNone/>
              <a:defRPr sz="2800">
                <a:solidFill>
                  <a:schemeClr val="accent1"/>
                </a:solidFill>
              </a:defRPr>
            </a:lvl4pPr>
            <a:lvl5pPr lvl="4" rtl="0">
              <a:lnSpc>
                <a:spcPct val="100000"/>
              </a:lnSpc>
              <a:spcBef>
                <a:spcPts val="0"/>
              </a:spcBef>
              <a:spcAft>
                <a:spcPts val="0"/>
              </a:spcAft>
              <a:buClr>
                <a:schemeClr val="accent1"/>
              </a:buClr>
              <a:buSzPts val="2800"/>
              <a:buNone/>
              <a:defRPr sz="2800">
                <a:solidFill>
                  <a:schemeClr val="accent1"/>
                </a:solidFill>
              </a:defRPr>
            </a:lvl5pPr>
            <a:lvl6pPr lvl="5" rtl="0">
              <a:lnSpc>
                <a:spcPct val="100000"/>
              </a:lnSpc>
              <a:spcBef>
                <a:spcPts val="0"/>
              </a:spcBef>
              <a:spcAft>
                <a:spcPts val="0"/>
              </a:spcAft>
              <a:buClr>
                <a:schemeClr val="accent1"/>
              </a:buClr>
              <a:buSzPts val="2800"/>
              <a:buNone/>
              <a:defRPr sz="2800">
                <a:solidFill>
                  <a:schemeClr val="accent1"/>
                </a:solidFill>
              </a:defRPr>
            </a:lvl6pPr>
            <a:lvl7pPr lvl="6" rtl="0">
              <a:lnSpc>
                <a:spcPct val="100000"/>
              </a:lnSpc>
              <a:spcBef>
                <a:spcPts val="0"/>
              </a:spcBef>
              <a:spcAft>
                <a:spcPts val="0"/>
              </a:spcAft>
              <a:buClr>
                <a:schemeClr val="accent1"/>
              </a:buClr>
              <a:buSzPts val="2800"/>
              <a:buNone/>
              <a:defRPr sz="2800">
                <a:solidFill>
                  <a:schemeClr val="accent1"/>
                </a:solidFill>
              </a:defRPr>
            </a:lvl7pPr>
            <a:lvl8pPr lvl="7" rtl="0">
              <a:lnSpc>
                <a:spcPct val="100000"/>
              </a:lnSpc>
              <a:spcBef>
                <a:spcPts val="0"/>
              </a:spcBef>
              <a:spcAft>
                <a:spcPts val="0"/>
              </a:spcAft>
              <a:buClr>
                <a:schemeClr val="accent1"/>
              </a:buClr>
              <a:buSzPts val="2800"/>
              <a:buNone/>
              <a:defRPr sz="2800">
                <a:solidFill>
                  <a:schemeClr val="accent1"/>
                </a:solidFill>
              </a:defRPr>
            </a:lvl8pPr>
            <a:lvl9pPr lvl="8" rtl="0">
              <a:lnSpc>
                <a:spcPct val="100000"/>
              </a:lnSpc>
              <a:spcBef>
                <a:spcPts val="0"/>
              </a:spcBef>
              <a:spcAft>
                <a:spcPts val="0"/>
              </a:spcAft>
              <a:buClr>
                <a:schemeClr val="accent1"/>
              </a:buClr>
              <a:buSzPts val="2800"/>
              <a:buNone/>
              <a:defRPr sz="2800">
                <a:solidFill>
                  <a:schemeClr val="accent1"/>
                </a:solidFill>
              </a:defRPr>
            </a:lvl9pPr>
          </a:lstStyle>
          <a:p/>
        </p:txBody>
      </p:sp>
      <p:grpSp>
        <p:nvGrpSpPr>
          <p:cNvPr id="321" name="Google Shape;321;p17"/>
          <p:cNvGrpSpPr/>
          <p:nvPr/>
        </p:nvGrpSpPr>
        <p:grpSpPr>
          <a:xfrm rot="-5400000">
            <a:off x="7490973" y="-521525"/>
            <a:ext cx="1055388" cy="2098926"/>
            <a:chOff x="5601325" y="2619050"/>
            <a:chExt cx="1004175" cy="1997075"/>
          </a:xfrm>
        </p:grpSpPr>
        <p:sp>
          <p:nvSpPr>
            <p:cNvPr id="322" name="Google Shape;322;p17"/>
            <p:cNvSpPr/>
            <p:nvPr/>
          </p:nvSpPr>
          <p:spPr>
            <a:xfrm>
              <a:off x="5914500" y="2921050"/>
              <a:ext cx="691000" cy="1381875"/>
            </a:xfrm>
            <a:custGeom>
              <a:rect b="b" l="l" r="r" t="t"/>
              <a:pathLst>
                <a:path extrusionOk="0" h="55275" w="27640">
                  <a:moveTo>
                    <a:pt x="27639" y="0"/>
                  </a:moveTo>
                  <a:cubicBezTo>
                    <a:pt x="12375" y="0"/>
                    <a:pt x="1" y="12375"/>
                    <a:pt x="1" y="27637"/>
                  </a:cubicBezTo>
                  <a:cubicBezTo>
                    <a:pt x="1" y="42900"/>
                    <a:pt x="12374" y="55275"/>
                    <a:pt x="27639" y="55275"/>
                  </a:cubicBezTo>
                  <a:lnTo>
                    <a:pt x="27639"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7"/>
            <p:cNvSpPr/>
            <p:nvPr/>
          </p:nvSpPr>
          <p:spPr>
            <a:xfrm>
              <a:off x="5831350" y="2837850"/>
              <a:ext cx="774150" cy="774150"/>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7"/>
            <p:cNvSpPr/>
            <p:nvPr/>
          </p:nvSpPr>
          <p:spPr>
            <a:xfrm>
              <a:off x="5820150" y="3611975"/>
              <a:ext cx="785350" cy="7853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7"/>
            <p:cNvSpPr/>
            <p:nvPr/>
          </p:nvSpPr>
          <p:spPr>
            <a:xfrm>
              <a:off x="5831350" y="2837850"/>
              <a:ext cx="774150" cy="774150"/>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7"/>
            <p:cNvSpPr/>
            <p:nvPr/>
          </p:nvSpPr>
          <p:spPr>
            <a:xfrm>
              <a:off x="5820150" y="3611975"/>
              <a:ext cx="785350" cy="7853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7"/>
            <p:cNvSpPr/>
            <p:nvPr/>
          </p:nvSpPr>
          <p:spPr>
            <a:xfrm>
              <a:off x="5760225" y="2766725"/>
              <a:ext cx="845275" cy="845275"/>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7"/>
            <p:cNvSpPr/>
            <p:nvPr/>
          </p:nvSpPr>
          <p:spPr>
            <a:xfrm>
              <a:off x="5749000" y="3611975"/>
              <a:ext cx="856500" cy="856475"/>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7"/>
            <p:cNvSpPr/>
            <p:nvPr/>
          </p:nvSpPr>
          <p:spPr>
            <a:xfrm>
              <a:off x="5760225" y="2766725"/>
              <a:ext cx="845275" cy="845275"/>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7"/>
            <p:cNvSpPr/>
            <p:nvPr/>
          </p:nvSpPr>
          <p:spPr>
            <a:xfrm>
              <a:off x="5749000" y="3611975"/>
              <a:ext cx="856500" cy="856475"/>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7"/>
            <p:cNvSpPr/>
            <p:nvPr/>
          </p:nvSpPr>
          <p:spPr>
            <a:xfrm>
              <a:off x="5689325" y="2695850"/>
              <a:ext cx="916175" cy="916150"/>
            </a:xfrm>
            <a:custGeom>
              <a:rect b="b" l="l" r="r" t="t"/>
              <a:pathLst>
                <a:path extrusionOk="0" h="36646" w="36647">
                  <a:moveTo>
                    <a:pt x="36646" y="0"/>
                  </a:moveTo>
                  <a:cubicBezTo>
                    <a:pt x="16439" y="0"/>
                    <a:pt x="1" y="16439"/>
                    <a:pt x="1" y="36645"/>
                  </a:cubicBezTo>
                  <a:lnTo>
                    <a:pt x="300" y="36645"/>
                  </a:lnTo>
                  <a:cubicBezTo>
                    <a:pt x="300" y="16604"/>
                    <a:pt x="16605" y="299"/>
                    <a:pt x="36646" y="299"/>
                  </a:cubicBezTo>
                  <a:lnTo>
                    <a:pt x="36646"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7"/>
            <p:cNvSpPr/>
            <p:nvPr/>
          </p:nvSpPr>
          <p:spPr>
            <a:xfrm>
              <a:off x="5678150" y="3611975"/>
              <a:ext cx="927350" cy="927325"/>
            </a:xfrm>
            <a:custGeom>
              <a:rect b="b" l="l" r="r" t="t"/>
              <a:pathLst>
                <a:path extrusionOk="0" h="37093" w="37094">
                  <a:moveTo>
                    <a:pt x="1" y="0"/>
                  </a:moveTo>
                  <a:cubicBezTo>
                    <a:pt x="1" y="20452"/>
                    <a:pt x="16641" y="37092"/>
                    <a:pt x="37093" y="37092"/>
                  </a:cubicBezTo>
                  <a:lnTo>
                    <a:pt x="37093" y="35898"/>
                  </a:lnTo>
                  <a:cubicBezTo>
                    <a:pt x="17298" y="35898"/>
                    <a:pt x="1194" y="19794"/>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7"/>
            <p:cNvSpPr/>
            <p:nvPr/>
          </p:nvSpPr>
          <p:spPr>
            <a:xfrm>
              <a:off x="5612525" y="2619050"/>
              <a:ext cx="992975" cy="992950"/>
            </a:xfrm>
            <a:custGeom>
              <a:rect b="b" l="l" r="r" t="t"/>
              <a:pathLst>
                <a:path extrusionOk="0" h="39718" w="39719">
                  <a:moveTo>
                    <a:pt x="39718" y="0"/>
                  </a:moveTo>
                  <a:cubicBezTo>
                    <a:pt x="17818" y="0"/>
                    <a:pt x="0" y="17817"/>
                    <a:pt x="0" y="39717"/>
                  </a:cubicBezTo>
                  <a:lnTo>
                    <a:pt x="299" y="39717"/>
                  </a:lnTo>
                  <a:cubicBezTo>
                    <a:pt x="299" y="17982"/>
                    <a:pt x="17982" y="298"/>
                    <a:pt x="39718" y="298"/>
                  </a:cubicBezTo>
                  <a:lnTo>
                    <a:pt x="39718"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7"/>
            <p:cNvSpPr/>
            <p:nvPr/>
          </p:nvSpPr>
          <p:spPr>
            <a:xfrm>
              <a:off x="5601325" y="3611975"/>
              <a:ext cx="1004175" cy="1004150"/>
            </a:xfrm>
            <a:custGeom>
              <a:rect b="b" l="l" r="r" t="t"/>
              <a:pathLst>
                <a:path extrusionOk="0" h="40166" w="40167">
                  <a:moveTo>
                    <a:pt x="1" y="0"/>
                  </a:moveTo>
                  <a:cubicBezTo>
                    <a:pt x="1" y="22146"/>
                    <a:pt x="18019" y="40165"/>
                    <a:pt x="40166" y="40165"/>
                  </a:cubicBezTo>
                  <a:lnTo>
                    <a:pt x="40166" y="38971"/>
                  </a:lnTo>
                  <a:cubicBezTo>
                    <a:pt x="18677" y="38971"/>
                    <a:pt x="1194" y="21488"/>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5" name="Google Shape;335;p17"/>
          <p:cNvGrpSpPr/>
          <p:nvPr/>
        </p:nvGrpSpPr>
        <p:grpSpPr>
          <a:xfrm>
            <a:off x="-217775" y="4741000"/>
            <a:ext cx="801700" cy="402500"/>
            <a:chOff x="5008150" y="5073600"/>
            <a:chExt cx="801700" cy="402500"/>
          </a:xfrm>
        </p:grpSpPr>
        <p:sp>
          <p:nvSpPr>
            <p:cNvPr id="336" name="Google Shape;336;p17"/>
            <p:cNvSpPr/>
            <p:nvPr/>
          </p:nvSpPr>
          <p:spPr>
            <a:xfrm>
              <a:off x="5008150" y="5073600"/>
              <a:ext cx="801700" cy="402500"/>
            </a:xfrm>
            <a:custGeom>
              <a:rect b="b" l="l" r="r" t="t"/>
              <a:pathLst>
                <a:path extrusionOk="0" h="16100" w="32068">
                  <a:moveTo>
                    <a:pt x="16006" y="1"/>
                  </a:moveTo>
                  <a:cubicBezTo>
                    <a:pt x="11766" y="1"/>
                    <a:pt x="7772" y="1642"/>
                    <a:pt x="4753" y="4626"/>
                  </a:cubicBezTo>
                  <a:cubicBezTo>
                    <a:pt x="1712" y="7633"/>
                    <a:pt x="24" y="11643"/>
                    <a:pt x="1" y="15919"/>
                  </a:cubicBezTo>
                  <a:lnTo>
                    <a:pt x="597" y="15923"/>
                  </a:lnTo>
                  <a:cubicBezTo>
                    <a:pt x="620" y="11806"/>
                    <a:pt x="2245" y="7945"/>
                    <a:pt x="5172" y="5050"/>
                  </a:cubicBezTo>
                  <a:cubicBezTo>
                    <a:pt x="8079" y="2176"/>
                    <a:pt x="11923" y="598"/>
                    <a:pt x="16006" y="598"/>
                  </a:cubicBezTo>
                  <a:lnTo>
                    <a:pt x="16096" y="598"/>
                  </a:lnTo>
                  <a:cubicBezTo>
                    <a:pt x="24594" y="645"/>
                    <a:pt x="31468" y="7597"/>
                    <a:pt x="31421" y="16096"/>
                  </a:cubicBezTo>
                  <a:lnTo>
                    <a:pt x="32018" y="16099"/>
                  </a:lnTo>
                  <a:cubicBezTo>
                    <a:pt x="32067" y="7274"/>
                    <a:pt x="24926" y="50"/>
                    <a:pt x="16099"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7"/>
            <p:cNvSpPr/>
            <p:nvPr/>
          </p:nvSpPr>
          <p:spPr>
            <a:xfrm>
              <a:off x="5115950" y="5181375"/>
              <a:ext cx="585725" cy="294075"/>
            </a:xfrm>
            <a:custGeom>
              <a:rect b="b" l="l" r="r" t="t"/>
              <a:pathLst>
                <a:path extrusionOk="0" h="11763" w="23429">
                  <a:moveTo>
                    <a:pt x="11695" y="0"/>
                  </a:moveTo>
                  <a:cubicBezTo>
                    <a:pt x="5266" y="0"/>
                    <a:pt x="37" y="5194"/>
                    <a:pt x="1" y="11630"/>
                  </a:cubicBezTo>
                  <a:lnTo>
                    <a:pt x="23392" y="11762"/>
                  </a:lnTo>
                  <a:cubicBezTo>
                    <a:pt x="23429" y="5303"/>
                    <a:pt x="18222" y="37"/>
                    <a:pt x="11762" y="1"/>
                  </a:cubicBezTo>
                  <a:cubicBezTo>
                    <a:pt x="11740" y="0"/>
                    <a:pt x="11718" y="0"/>
                    <a:pt x="11695" y="0"/>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8" name="Google Shape;338;p17"/>
          <p:cNvGrpSpPr/>
          <p:nvPr/>
        </p:nvGrpSpPr>
        <p:grpSpPr>
          <a:xfrm>
            <a:off x="148038" y="136000"/>
            <a:ext cx="500825" cy="850200"/>
            <a:chOff x="3558950" y="3191175"/>
            <a:chExt cx="500825" cy="850200"/>
          </a:xfrm>
        </p:grpSpPr>
        <p:sp>
          <p:nvSpPr>
            <p:cNvPr id="339" name="Google Shape;339;p17"/>
            <p:cNvSpPr/>
            <p:nvPr/>
          </p:nvSpPr>
          <p:spPr>
            <a:xfrm>
              <a:off x="3566425" y="3191175"/>
              <a:ext cx="485900" cy="561075"/>
            </a:xfrm>
            <a:custGeom>
              <a:rect b="b" l="l" r="r" t="t"/>
              <a:pathLst>
                <a:path extrusionOk="0" h="22443" w="19436">
                  <a:moveTo>
                    <a:pt x="9718" y="1"/>
                  </a:moveTo>
                  <a:lnTo>
                    <a:pt x="1" y="5611"/>
                  </a:lnTo>
                  <a:lnTo>
                    <a:pt x="1" y="16831"/>
                  </a:lnTo>
                  <a:lnTo>
                    <a:pt x="9718" y="22443"/>
                  </a:lnTo>
                  <a:lnTo>
                    <a:pt x="19435" y="16831"/>
                  </a:lnTo>
                  <a:lnTo>
                    <a:pt x="19435" y="5611"/>
                  </a:lnTo>
                  <a:lnTo>
                    <a:pt x="9718"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7"/>
            <p:cNvSpPr/>
            <p:nvPr/>
          </p:nvSpPr>
          <p:spPr>
            <a:xfrm>
              <a:off x="3558950" y="3463075"/>
              <a:ext cx="500825" cy="578300"/>
            </a:xfrm>
            <a:custGeom>
              <a:rect b="b" l="l" r="r" t="t"/>
              <a:pathLst>
                <a:path extrusionOk="0" h="23132" w="20033">
                  <a:moveTo>
                    <a:pt x="10017" y="690"/>
                  </a:moveTo>
                  <a:lnTo>
                    <a:pt x="19436" y="6129"/>
                  </a:lnTo>
                  <a:lnTo>
                    <a:pt x="19436" y="17005"/>
                  </a:lnTo>
                  <a:lnTo>
                    <a:pt x="10017" y="22443"/>
                  </a:lnTo>
                  <a:lnTo>
                    <a:pt x="598" y="17005"/>
                  </a:lnTo>
                  <a:lnTo>
                    <a:pt x="598" y="6129"/>
                  </a:lnTo>
                  <a:lnTo>
                    <a:pt x="10017" y="690"/>
                  </a:lnTo>
                  <a:close/>
                  <a:moveTo>
                    <a:pt x="10017" y="1"/>
                  </a:moveTo>
                  <a:lnTo>
                    <a:pt x="1" y="5784"/>
                  </a:lnTo>
                  <a:lnTo>
                    <a:pt x="1" y="17349"/>
                  </a:lnTo>
                  <a:lnTo>
                    <a:pt x="10017" y="23131"/>
                  </a:lnTo>
                  <a:lnTo>
                    <a:pt x="20032" y="17349"/>
                  </a:lnTo>
                  <a:lnTo>
                    <a:pt x="20032" y="5784"/>
                  </a:lnTo>
                  <a:lnTo>
                    <a:pt x="10017"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1" name="Google Shape;341;p17"/>
          <p:cNvGrpSpPr/>
          <p:nvPr/>
        </p:nvGrpSpPr>
        <p:grpSpPr>
          <a:xfrm flipH="1">
            <a:off x="8603200" y="844700"/>
            <a:ext cx="464925" cy="461700"/>
            <a:chOff x="5865550" y="4739350"/>
            <a:chExt cx="464925" cy="461700"/>
          </a:xfrm>
        </p:grpSpPr>
        <p:sp>
          <p:nvSpPr>
            <p:cNvPr id="342" name="Google Shape;342;p17"/>
            <p:cNvSpPr/>
            <p:nvPr/>
          </p:nvSpPr>
          <p:spPr>
            <a:xfrm>
              <a:off x="5865550" y="4739350"/>
              <a:ext cx="84825" cy="81625"/>
            </a:xfrm>
            <a:custGeom>
              <a:rect b="b" l="l" r="r" t="t"/>
              <a:pathLst>
                <a:path extrusionOk="0" h="3265" w="3393">
                  <a:moveTo>
                    <a:pt x="1761" y="1"/>
                  </a:moveTo>
                  <a:cubicBezTo>
                    <a:pt x="1100" y="1"/>
                    <a:pt x="506" y="398"/>
                    <a:pt x="253" y="1008"/>
                  </a:cubicBezTo>
                  <a:cubicBezTo>
                    <a:pt x="1" y="1618"/>
                    <a:pt x="140" y="2319"/>
                    <a:pt x="607" y="2786"/>
                  </a:cubicBezTo>
                  <a:cubicBezTo>
                    <a:pt x="919" y="3098"/>
                    <a:pt x="1336" y="3264"/>
                    <a:pt x="1761" y="3264"/>
                  </a:cubicBezTo>
                  <a:cubicBezTo>
                    <a:pt x="1971" y="3264"/>
                    <a:pt x="2183" y="3223"/>
                    <a:pt x="2385" y="3139"/>
                  </a:cubicBezTo>
                  <a:cubicBezTo>
                    <a:pt x="2995" y="2887"/>
                    <a:pt x="3393" y="2292"/>
                    <a:pt x="3393" y="1632"/>
                  </a:cubicBezTo>
                  <a:cubicBezTo>
                    <a:pt x="3392" y="730"/>
                    <a:pt x="2661" y="1"/>
                    <a:pt x="1761"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7"/>
            <p:cNvSpPr/>
            <p:nvPr/>
          </p:nvSpPr>
          <p:spPr>
            <a:xfrm>
              <a:off x="5992250" y="4866050"/>
              <a:ext cx="84825" cy="81600"/>
            </a:xfrm>
            <a:custGeom>
              <a:rect b="b" l="l" r="r" t="t"/>
              <a:pathLst>
                <a:path extrusionOk="0" h="3264" w="3393">
                  <a:moveTo>
                    <a:pt x="1760" y="0"/>
                  </a:moveTo>
                  <a:cubicBezTo>
                    <a:pt x="1100" y="0"/>
                    <a:pt x="505" y="398"/>
                    <a:pt x="253" y="1007"/>
                  </a:cubicBezTo>
                  <a:cubicBezTo>
                    <a:pt x="0" y="1616"/>
                    <a:pt x="139" y="2319"/>
                    <a:pt x="606" y="2785"/>
                  </a:cubicBezTo>
                  <a:cubicBezTo>
                    <a:pt x="918" y="3097"/>
                    <a:pt x="1336" y="3263"/>
                    <a:pt x="1760" y="3263"/>
                  </a:cubicBezTo>
                  <a:cubicBezTo>
                    <a:pt x="1970" y="3263"/>
                    <a:pt x="2183" y="3222"/>
                    <a:pt x="2384" y="3139"/>
                  </a:cubicBezTo>
                  <a:cubicBezTo>
                    <a:pt x="2995" y="2886"/>
                    <a:pt x="3392" y="2292"/>
                    <a:pt x="3392" y="1631"/>
                  </a:cubicBezTo>
                  <a:cubicBezTo>
                    <a:pt x="3392" y="731"/>
                    <a:pt x="2662" y="0"/>
                    <a:pt x="176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7"/>
            <p:cNvSpPr/>
            <p:nvPr/>
          </p:nvSpPr>
          <p:spPr>
            <a:xfrm>
              <a:off x="6118925" y="4992725"/>
              <a:ext cx="84850" cy="81625"/>
            </a:xfrm>
            <a:custGeom>
              <a:rect b="b" l="l" r="r" t="t"/>
              <a:pathLst>
                <a:path extrusionOk="0" h="3265" w="3394">
                  <a:moveTo>
                    <a:pt x="1762" y="1"/>
                  </a:moveTo>
                  <a:cubicBezTo>
                    <a:pt x="1102" y="1"/>
                    <a:pt x="506" y="398"/>
                    <a:pt x="253" y="1008"/>
                  </a:cubicBezTo>
                  <a:cubicBezTo>
                    <a:pt x="1" y="1618"/>
                    <a:pt x="141" y="2319"/>
                    <a:pt x="608" y="2786"/>
                  </a:cubicBezTo>
                  <a:cubicBezTo>
                    <a:pt x="920" y="3099"/>
                    <a:pt x="1337" y="3265"/>
                    <a:pt x="1762" y="3265"/>
                  </a:cubicBezTo>
                  <a:cubicBezTo>
                    <a:pt x="1972" y="3265"/>
                    <a:pt x="2184" y="3224"/>
                    <a:pt x="2386" y="3140"/>
                  </a:cubicBezTo>
                  <a:cubicBezTo>
                    <a:pt x="2995" y="2888"/>
                    <a:pt x="3393" y="2292"/>
                    <a:pt x="3393" y="1633"/>
                  </a:cubicBezTo>
                  <a:cubicBezTo>
                    <a:pt x="3393" y="731"/>
                    <a:pt x="2662" y="1"/>
                    <a:pt x="1762" y="1"/>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7"/>
            <p:cNvSpPr/>
            <p:nvPr/>
          </p:nvSpPr>
          <p:spPr>
            <a:xfrm>
              <a:off x="6245650" y="5119425"/>
              <a:ext cx="84825" cy="81625"/>
            </a:xfrm>
            <a:custGeom>
              <a:rect b="b" l="l" r="r" t="t"/>
              <a:pathLst>
                <a:path extrusionOk="0" h="3265" w="3393">
                  <a:moveTo>
                    <a:pt x="1761" y="0"/>
                  </a:moveTo>
                  <a:cubicBezTo>
                    <a:pt x="1100" y="0"/>
                    <a:pt x="506" y="398"/>
                    <a:pt x="253" y="1008"/>
                  </a:cubicBezTo>
                  <a:cubicBezTo>
                    <a:pt x="0" y="1618"/>
                    <a:pt x="140" y="2320"/>
                    <a:pt x="606" y="2787"/>
                  </a:cubicBezTo>
                  <a:cubicBezTo>
                    <a:pt x="918" y="3099"/>
                    <a:pt x="1336" y="3264"/>
                    <a:pt x="1760" y="3264"/>
                  </a:cubicBezTo>
                  <a:cubicBezTo>
                    <a:pt x="1971" y="3264"/>
                    <a:pt x="2183" y="3224"/>
                    <a:pt x="2385" y="3140"/>
                  </a:cubicBezTo>
                  <a:cubicBezTo>
                    <a:pt x="2995" y="2887"/>
                    <a:pt x="3393" y="2293"/>
                    <a:pt x="3393" y="1632"/>
                  </a:cubicBezTo>
                  <a:cubicBezTo>
                    <a:pt x="3393" y="731"/>
                    <a:pt x="2662" y="0"/>
                    <a:pt x="1761" y="0"/>
                  </a:cubicBez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6" name="Google Shape;346;p1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centages">
  <p:cSld name="CAPTION_ONLY_1">
    <p:spTree>
      <p:nvGrpSpPr>
        <p:cNvPr id="347" name="Shape 347"/>
        <p:cNvGrpSpPr/>
        <p:nvPr/>
      </p:nvGrpSpPr>
      <p:grpSpPr>
        <a:xfrm>
          <a:off x="0" y="0"/>
          <a:ext cx="0" cy="0"/>
          <a:chOff x="0" y="0"/>
          <a:chExt cx="0" cy="0"/>
        </a:xfrm>
      </p:grpSpPr>
      <p:sp>
        <p:nvSpPr>
          <p:cNvPr id="348" name="Google Shape;348;p18"/>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sp>
        <p:nvSpPr>
          <p:cNvPr id="349" name="Google Shape;349;p18"/>
          <p:cNvSpPr txBox="1"/>
          <p:nvPr>
            <p:ph hasCustomPrompt="1" idx="2" type="title"/>
          </p:nvPr>
        </p:nvSpPr>
        <p:spPr>
          <a:xfrm>
            <a:off x="977700" y="1919400"/>
            <a:ext cx="1851000" cy="676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350" name="Google Shape;350;p18"/>
          <p:cNvSpPr txBox="1"/>
          <p:nvPr>
            <p:ph idx="3" type="title"/>
          </p:nvPr>
        </p:nvSpPr>
        <p:spPr>
          <a:xfrm>
            <a:off x="773700" y="3436973"/>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351" name="Google Shape;351;p18"/>
          <p:cNvSpPr txBox="1"/>
          <p:nvPr>
            <p:ph idx="1" type="subTitle"/>
          </p:nvPr>
        </p:nvSpPr>
        <p:spPr>
          <a:xfrm>
            <a:off x="773700" y="3786373"/>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52" name="Google Shape;352;p18"/>
          <p:cNvSpPr txBox="1"/>
          <p:nvPr>
            <p:ph hasCustomPrompt="1" idx="4" type="title"/>
          </p:nvPr>
        </p:nvSpPr>
        <p:spPr>
          <a:xfrm>
            <a:off x="3646500" y="1919400"/>
            <a:ext cx="1851000" cy="676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353" name="Google Shape;353;p18"/>
          <p:cNvSpPr txBox="1"/>
          <p:nvPr>
            <p:ph idx="5" type="title"/>
          </p:nvPr>
        </p:nvSpPr>
        <p:spPr>
          <a:xfrm>
            <a:off x="3442500" y="3436973"/>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354" name="Google Shape;354;p18"/>
          <p:cNvSpPr txBox="1"/>
          <p:nvPr>
            <p:ph idx="6" type="subTitle"/>
          </p:nvPr>
        </p:nvSpPr>
        <p:spPr>
          <a:xfrm>
            <a:off x="3442500" y="3786373"/>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55" name="Google Shape;355;p18"/>
          <p:cNvSpPr txBox="1"/>
          <p:nvPr>
            <p:ph hasCustomPrompt="1" idx="7" type="title"/>
          </p:nvPr>
        </p:nvSpPr>
        <p:spPr>
          <a:xfrm>
            <a:off x="6315300" y="1919400"/>
            <a:ext cx="1851000" cy="676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356" name="Google Shape;356;p18"/>
          <p:cNvSpPr txBox="1"/>
          <p:nvPr>
            <p:ph idx="8" type="title"/>
          </p:nvPr>
        </p:nvSpPr>
        <p:spPr>
          <a:xfrm>
            <a:off x="6111300" y="3436973"/>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357" name="Google Shape;357;p18"/>
          <p:cNvSpPr txBox="1"/>
          <p:nvPr>
            <p:ph idx="9" type="subTitle"/>
          </p:nvPr>
        </p:nvSpPr>
        <p:spPr>
          <a:xfrm>
            <a:off x="6111300" y="3786373"/>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grpSp>
        <p:nvGrpSpPr>
          <p:cNvPr id="358" name="Google Shape;358;p18"/>
          <p:cNvGrpSpPr/>
          <p:nvPr/>
        </p:nvGrpSpPr>
        <p:grpSpPr>
          <a:xfrm>
            <a:off x="195200" y="144138"/>
            <a:ext cx="618200" cy="760500"/>
            <a:chOff x="2434775" y="1800150"/>
            <a:chExt cx="618200" cy="760500"/>
          </a:xfrm>
        </p:grpSpPr>
        <p:sp>
          <p:nvSpPr>
            <p:cNvPr id="359" name="Google Shape;359;p18"/>
            <p:cNvSpPr/>
            <p:nvPr/>
          </p:nvSpPr>
          <p:spPr>
            <a:xfrm>
              <a:off x="2441350" y="2030975"/>
              <a:ext cx="611625" cy="529675"/>
            </a:xfrm>
            <a:custGeom>
              <a:rect b="b" l="l" r="r" t="t"/>
              <a:pathLst>
                <a:path extrusionOk="0" h="21187" w="24465">
                  <a:moveTo>
                    <a:pt x="1" y="0"/>
                  </a:moveTo>
                  <a:lnTo>
                    <a:pt x="12232" y="21187"/>
                  </a:lnTo>
                  <a:lnTo>
                    <a:pt x="24464"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8"/>
            <p:cNvSpPr/>
            <p:nvPr/>
          </p:nvSpPr>
          <p:spPr>
            <a:xfrm>
              <a:off x="2434775" y="1800150"/>
              <a:ext cx="611625" cy="529675"/>
            </a:xfrm>
            <a:custGeom>
              <a:rect b="b" l="l" r="r" t="t"/>
              <a:pathLst>
                <a:path extrusionOk="0" h="21187" w="24465">
                  <a:moveTo>
                    <a:pt x="1" y="0"/>
                  </a:moveTo>
                  <a:lnTo>
                    <a:pt x="12232" y="21187"/>
                  </a:lnTo>
                  <a:lnTo>
                    <a:pt x="24464" y="0"/>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1" name="Google Shape;361;p18"/>
          <p:cNvGrpSpPr/>
          <p:nvPr/>
        </p:nvGrpSpPr>
        <p:grpSpPr>
          <a:xfrm>
            <a:off x="1043875" y="144150"/>
            <a:ext cx="641650" cy="332025"/>
            <a:chOff x="1151000" y="1881425"/>
            <a:chExt cx="641650" cy="332025"/>
          </a:xfrm>
        </p:grpSpPr>
        <p:sp>
          <p:nvSpPr>
            <p:cNvPr id="362" name="Google Shape;362;p18"/>
            <p:cNvSpPr/>
            <p:nvPr/>
          </p:nvSpPr>
          <p:spPr>
            <a:xfrm>
              <a:off x="1151000" y="2045450"/>
              <a:ext cx="641650" cy="168000"/>
            </a:xfrm>
            <a:custGeom>
              <a:rect b="b" l="l" r="r" t="t"/>
              <a:pathLst>
                <a:path extrusionOk="0" h="6720" w="25666">
                  <a:moveTo>
                    <a:pt x="8704" y="1"/>
                  </a:moveTo>
                  <a:lnTo>
                    <a:pt x="4580" y="4874"/>
                  </a:lnTo>
                  <a:lnTo>
                    <a:pt x="911" y="538"/>
                  </a:lnTo>
                  <a:lnTo>
                    <a:pt x="0" y="1309"/>
                  </a:lnTo>
                  <a:lnTo>
                    <a:pt x="4580" y="6720"/>
                  </a:lnTo>
                  <a:lnTo>
                    <a:pt x="8705" y="1846"/>
                  </a:lnTo>
                  <a:lnTo>
                    <a:pt x="12831" y="6720"/>
                  </a:lnTo>
                  <a:lnTo>
                    <a:pt x="16955" y="1846"/>
                  </a:lnTo>
                  <a:lnTo>
                    <a:pt x="21083" y="6720"/>
                  </a:lnTo>
                  <a:lnTo>
                    <a:pt x="25665" y="1309"/>
                  </a:lnTo>
                  <a:lnTo>
                    <a:pt x="24756" y="538"/>
                  </a:lnTo>
                  <a:lnTo>
                    <a:pt x="21083" y="4874"/>
                  </a:lnTo>
                  <a:lnTo>
                    <a:pt x="16955" y="1"/>
                  </a:lnTo>
                  <a:lnTo>
                    <a:pt x="12830" y="4874"/>
                  </a:lnTo>
                  <a:lnTo>
                    <a:pt x="8704"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8"/>
            <p:cNvSpPr/>
            <p:nvPr/>
          </p:nvSpPr>
          <p:spPr>
            <a:xfrm>
              <a:off x="1151000" y="1881425"/>
              <a:ext cx="641650" cy="168000"/>
            </a:xfrm>
            <a:custGeom>
              <a:rect b="b" l="l" r="r" t="t"/>
              <a:pathLst>
                <a:path extrusionOk="0" h="6720" w="25666">
                  <a:moveTo>
                    <a:pt x="8704" y="0"/>
                  </a:moveTo>
                  <a:lnTo>
                    <a:pt x="4580" y="4873"/>
                  </a:lnTo>
                  <a:lnTo>
                    <a:pt x="911" y="537"/>
                  </a:lnTo>
                  <a:lnTo>
                    <a:pt x="0" y="1309"/>
                  </a:lnTo>
                  <a:lnTo>
                    <a:pt x="4580" y="6719"/>
                  </a:lnTo>
                  <a:lnTo>
                    <a:pt x="8705" y="1847"/>
                  </a:lnTo>
                  <a:lnTo>
                    <a:pt x="12831" y="6719"/>
                  </a:lnTo>
                  <a:lnTo>
                    <a:pt x="16955" y="1847"/>
                  </a:lnTo>
                  <a:lnTo>
                    <a:pt x="21083" y="6719"/>
                  </a:lnTo>
                  <a:lnTo>
                    <a:pt x="25665" y="1309"/>
                  </a:lnTo>
                  <a:lnTo>
                    <a:pt x="24756" y="537"/>
                  </a:lnTo>
                  <a:lnTo>
                    <a:pt x="21083" y="4873"/>
                  </a:lnTo>
                  <a:lnTo>
                    <a:pt x="16955" y="0"/>
                  </a:lnTo>
                  <a:lnTo>
                    <a:pt x="12830" y="4873"/>
                  </a:lnTo>
                  <a:lnTo>
                    <a:pt x="8704"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 name="Google Shape;364;p18"/>
          <p:cNvGrpSpPr/>
          <p:nvPr/>
        </p:nvGrpSpPr>
        <p:grpSpPr>
          <a:xfrm>
            <a:off x="868425" y="622700"/>
            <a:ext cx="175450" cy="175450"/>
            <a:chOff x="5826950" y="2305200"/>
            <a:chExt cx="175450" cy="175450"/>
          </a:xfrm>
        </p:grpSpPr>
        <p:sp>
          <p:nvSpPr>
            <p:cNvPr id="365" name="Google Shape;365;p18"/>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8"/>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7" name="Google Shape;367;p18"/>
          <p:cNvGrpSpPr/>
          <p:nvPr/>
        </p:nvGrpSpPr>
        <p:grpSpPr>
          <a:xfrm rot="10800000">
            <a:off x="7972752" y="1"/>
            <a:ext cx="1286568" cy="645932"/>
            <a:chOff x="5008150" y="5073600"/>
            <a:chExt cx="801700" cy="402500"/>
          </a:xfrm>
        </p:grpSpPr>
        <p:sp>
          <p:nvSpPr>
            <p:cNvPr id="368" name="Google Shape;368;p18"/>
            <p:cNvSpPr/>
            <p:nvPr/>
          </p:nvSpPr>
          <p:spPr>
            <a:xfrm>
              <a:off x="5008150" y="5073600"/>
              <a:ext cx="801700" cy="402500"/>
            </a:xfrm>
            <a:custGeom>
              <a:rect b="b" l="l" r="r" t="t"/>
              <a:pathLst>
                <a:path extrusionOk="0" h="16100" w="32068">
                  <a:moveTo>
                    <a:pt x="16006" y="1"/>
                  </a:moveTo>
                  <a:cubicBezTo>
                    <a:pt x="11766" y="1"/>
                    <a:pt x="7772" y="1642"/>
                    <a:pt x="4753" y="4626"/>
                  </a:cubicBezTo>
                  <a:cubicBezTo>
                    <a:pt x="1712" y="7633"/>
                    <a:pt x="24" y="11643"/>
                    <a:pt x="1" y="15919"/>
                  </a:cubicBezTo>
                  <a:lnTo>
                    <a:pt x="597" y="15923"/>
                  </a:lnTo>
                  <a:cubicBezTo>
                    <a:pt x="620" y="11806"/>
                    <a:pt x="2245" y="7945"/>
                    <a:pt x="5172" y="5050"/>
                  </a:cubicBezTo>
                  <a:cubicBezTo>
                    <a:pt x="8079" y="2176"/>
                    <a:pt x="11923" y="598"/>
                    <a:pt x="16006" y="598"/>
                  </a:cubicBezTo>
                  <a:lnTo>
                    <a:pt x="16096" y="598"/>
                  </a:lnTo>
                  <a:cubicBezTo>
                    <a:pt x="24594" y="645"/>
                    <a:pt x="31468" y="7597"/>
                    <a:pt x="31421" y="16096"/>
                  </a:cubicBezTo>
                  <a:lnTo>
                    <a:pt x="32018" y="16099"/>
                  </a:lnTo>
                  <a:cubicBezTo>
                    <a:pt x="32067" y="7274"/>
                    <a:pt x="24926" y="50"/>
                    <a:pt x="16099"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8"/>
            <p:cNvSpPr/>
            <p:nvPr/>
          </p:nvSpPr>
          <p:spPr>
            <a:xfrm>
              <a:off x="5115950" y="5181375"/>
              <a:ext cx="585725" cy="294075"/>
            </a:xfrm>
            <a:custGeom>
              <a:rect b="b" l="l" r="r" t="t"/>
              <a:pathLst>
                <a:path extrusionOk="0" h="11763" w="23429">
                  <a:moveTo>
                    <a:pt x="11695" y="0"/>
                  </a:moveTo>
                  <a:cubicBezTo>
                    <a:pt x="5266" y="0"/>
                    <a:pt x="37" y="5194"/>
                    <a:pt x="1" y="11630"/>
                  </a:cubicBezTo>
                  <a:lnTo>
                    <a:pt x="23392" y="11762"/>
                  </a:lnTo>
                  <a:cubicBezTo>
                    <a:pt x="23429" y="5303"/>
                    <a:pt x="18222" y="37"/>
                    <a:pt x="11762" y="1"/>
                  </a:cubicBezTo>
                  <a:cubicBezTo>
                    <a:pt x="11740" y="0"/>
                    <a:pt x="11718" y="0"/>
                    <a:pt x="11695" y="0"/>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0" name="Google Shape;370;p18"/>
          <p:cNvGrpSpPr/>
          <p:nvPr/>
        </p:nvGrpSpPr>
        <p:grpSpPr>
          <a:xfrm>
            <a:off x="7797300" y="436675"/>
            <a:ext cx="175450" cy="175450"/>
            <a:chOff x="5826950" y="2305200"/>
            <a:chExt cx="175450" cy="175450"/>
          </a:xfrm>
        </p:grpSpPr>
        <p:sp>
          <p:nvSpPr>
            <p:cNvPr id="371" name="Google Shape;371;p18"/>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8"/>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3" name="Google Shape;373;p1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CAPTION_ONLY_2">
    <p:spTree>
      <p:nvGrpSpPr>
        <p:cNvPr id="374" name="Shape 374"/>
        <p:cNvGrpSpPr/>
        <p:nvPr/>
      </p:nvGrpSpPr>
      <p:grpSpPr>
        <a:xfrm>
          <a:off x="0" y="0"/>
          <a:ext cx="0" cy="0"/>
          <a:chOff x="0" y="0"/>
          <a:chExt cx="0" cy="0"/>
        </a:xfrm>
      </p:grpSpPr>
      <p:sp>
        <p:nvSpPr>
          <p:cNvPr id="375" name="Google Shape;375;p19"/>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grpSp>
        <p:nvGrpSpPr>
          <p:cNvPr id="376" name="Google Shape;376;p19"/>
          <p:cNvGrpSpPr/>
          <p:nvPr/>
        </p:nvGrpSpPr>
        <p:grpSpPr>
          <a:xfrm>
            <a:off x="0" y="131275"/>
            <a:ext cx="641650" cy="332025"/>
            <a:chOff x="1151000" y="1881425"/>
            <a:chExt cx="641650" cy="332025"/>
          </a:xfrm>
        </p:grpSpPr>
        <p:sp>
          <p:nvSpPr>
            <p:cNvPr id="377" name="Google Shape;377;p19"/>
            <p:cNvSpPr/>
            <p:nvPr/>
          </p:nvSpPr>
          <p:spPr>
            <a:xfrm>
              <a:off x="1151000" y="2045450"/>
              <a:ext cx="641650" cy="168000"/>
            </a:xfrm>
            <a:custGeom>
              <a:rect b="b" l="l" r="r" t="t"/>
              <a:pathLst>
                <a:path extrusionOk="0" h="6720" w="25666">
                  <a:moveTo>
                    <a:pt x="8704" y="1"/>
                  </a:moveTo>
                  <a:lnTo>
                    <a:pt x="4580" y="4874"/>
                  </a:lnTo>
                  <a:lnTo>
                    <a:pt x="911" y="538"/>
                  </a:lnTo>
                  <a:lnTo>
                    <a:pt x="0" y="1309"/>
                  </a:lnTo>
                  <a:lnTo>
                    <a:pt x="4580" y="6720"/>
                  </a:lnTo>
                  <a:lnTo>
                    <a:pt x="8705" y="1846"/>
                  </a:lnTo>
                  <a:lnTo>
                    <a:pt x="12831" y="6720"/>
                  </a:lnTo>
                  <a:lnTo>
                    <a:pt x="16955" y="1846"/>
                  </a:lnTo>
                  <a:lnTo>
                    <a:pt x="21083" y="6720"/>
                  </a:lnTo>
                  <a:lnTo>
                    <a:pt x="25665" y="1309"/>
                  </a:lnTo>
                  <a:lnTo>
                    <a:pt x="24756" y="538"/>
                  </a:lnTo>
                  <a:lnTo>
                    <a:pt x="21083" y="4874"/>
                  </a:lnTo>
                  <a:lnTo>
                    <a:pt x="16955" y="1"/>
                  </a:lnTo>
                  <a:lnTo>
                    <a:pt x="12830" y="4874"/>
                  </a:lnTo>
                  <a:lnTo>
                    <a:pt x="8704"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9"/>
            <p:cNvSpPr/>
            <p:nvPr/>
          </p:nvSpPr>
          <p:spPr>
            <a:xfrm>
              <a:off x="1151000" y="1881425"/>
              <a:ext cx="641650" cy="168000"/>
            </a:xfrm>
            <a:custGeom>
              <a:rect b="b" l="l" r="r" t="t"/>
              <a:pathLst>
                <a:path extrusionOk="0" h="6720" w="25666">
                  <a:moveTo>
                    <a:pt x="8704" y="0"/>
                  </a:moveTo>
                  <a:lnTo>
                    <a:pt x="4580" y="4873"/>
                  </a:lnTo>
                  <a:lnTo>
                    <a:pt x="911" y="537"/>
                  </a:lnTo>
                  <a:lnTo>
                    <a:pt x="0" y="1309"/>
                  </a:lnTo>
                  <a:lnTo>
                    <a:pt x="4580" y="6719"/>
                  </a:lnTo>
                  <a:lnTo>
                    <a:pt x="8705" y="1847"/>
                  </a:lnTo>
                  <a:lnTo>
                    <a:pt x="12831" y="6719"/>
                  </a:lnTo>
                  <a:lnTo>
                    <a:pt x="16955" y="1847"/>
                  </a:lnTo>
                  <a:lnTo>
                    <a:pt x="21083" y="6719"/>
                  </a:lnTo>
                  <a:lnTo>
                    <a:pt x="25665" y="1309"/>
                  </a:lnTo>
                  <a:lnTo>
                    <a:pt x="24756" y="537"/>
                  </a:lnTo>
                  <a:lnTo>
                    <a:pt x="21083" y="4873"/>
                  </a:lnTo>
                  <a:lnTo>
                    <a:pt x="16955" y="0"/>
                  </a:lnTo>
                  <a:lnTo>
                    <a:pt x="12830" y="4873"/>
                  </a:lnTo>
                  <a:lnTo>
                    <a:pt x="8704"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9" name="Google Shape;379;p19"/>
          <p:cNvSpPr/>
          <p:nvPr/>
        </p:nvSpPr>
        <p:spPr>
          <a:xfrm>
            <a:off x="847725" y="152113"/>
            <a:ext cx="145175" cy="290350"/>
          </a:xfrm>
          <a:custGeom>
            <a:rect b="b" l="l" r="r" t="t"/>
            <a:pathLst>
              <a:path extrusionOk="0" h="11614" w="5807">
                <a:moveTo>
                  <a:pt x="1" y="0"/>
                </a:moveTo>
                <a:lnTo>
                  <a:pt x="1" y="11614"/>
                </a:lnTo>
                <a:cubicBezTo>
                  <a:pt x="3207" y="11614"/>
                  <a:pt x="5807" y="9014"/>
                  <a:pt x="5807" y="5807"/>
                </a:cubicBezTo>
                <a:cubicBezTo>
                  <a:pt x="5807" y="2600"/>
                  <a:pt x="3207" y="0"/>
                  <a:pt x="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0" name="Google Shape;380;p19"/>
          <p:cNvGrpSpPr/>
          <p:nvPr/>
        </p:nvGrpSpPr>
        <p:grpSpPr>
          <a:xfrm rot="5400000">
            <a:off x="-199600" y="900475"/>
            <a:ext cx="801700" cy="402500"/>
            <a:chOff x="5008150" y="5073600"/>
            <a:chExt cx="801700" cy="402500"/>
          </a:xfrm>
        </p:grpSpPr>
        <p:sp>
          <p:nvSpPr>
            <p:cNvPr id="381" name="Google Shape;381;p19"/>
            <p:cNvSpPr/>
            <p:nvPr/>
          </p:nvSpPr>
          <p:spPr>
            <a:xfrm>
              <a:off x="5008150" y="5073600"/>
              <a:ext cx="801700" cy="402500"/>
            </a:xfrm>
            <a:custGeom>
              <a:rect b="b" l="l" r="r" t="t"/>
              <a:pathLst>
                <a:path extrusionOk="0" h="16100" w="32068">
                  <a:moveTo>
                    <a:pt x="16006" y="1"/>
                  </a:moveTo>
                  <a:cubicBezTo>
                    <a:pt x="11766" y="1"/>
                    <a:pt x="7772" y="1642"/>
                    <a:pt x="4753" y="4626"/>
                  </a:cubicBezTo>
                  <a:cubicBezTo>
                    <a:pt x="1712" y="7633"/>
                    <a:pt x="24" y="11643"/>
                    <a:pt x="1" y="15919"/>
                  </a:cubicBezTo>
                  <a:lnTo>
                    <a:pt x="597" y="15923"/>
                  </a:lnTo>
                  <a:cubicBezTo>
                    <a:pt x="620" y="11806"/>
                    <a:pt x="2245" y="7945"/>
                    <a:pt x="5172" y="5050"/>
                  </a:cubicBezTo>
                  <a:cubicBezTo>
                    <a:pt x="8079" y="2176"/>
                    <a:pt x="11923" y="598"/>
                    <a:pt x="16006" y="598"/>
                  </a:cubicBezTo>
                  <a:lnTo>
                    <a:pt x="16096" y="598"/>
                  </a:lnTo>
                  <a:cubicBezTo>
                    <a:pt x="24594" y="645"/>
                    <a:pt x="31468" y="7597"/>
                    <a:pt x="31421" y="16096"/>
                  </a:cubicBezTo>
                  <a:lnTo>
                    <a:pt x="32018" y="16099"/>
                  </a:lnTo>
                  <a:cubicBezTo>
                    <a:pt x="32067" y="7274"/>
                    <a:pt x="24926" y="50"/>
                    <a:pt x="16099"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9"/>
            <p:cNvSpPr/>
            <p:nvPr/>
          </p:nvSpPr>
          <p:spPr>
            <a:xfrm>
              <a:off x="5115950" y="5181375"/>
              <a:ext cx="585725" cy="294075"/>
            </a:xfrm>
            <a:custGeom>
              <a:rect b="b" l="l" r="r" t="t"/>
              <a:pathLst>
                <a:path extrusionOk="0" h="11763" w="23429">
                  <a:moveTo>
                    <a:pt x="11695" y="0"/>
                  </a:moveTo>
                  <a:cubicBezTo>
                    <a:pt x="5266" y="0"/>
                    <a:pt x="37" y="5194"/>
                    <a:pt x="1" y="11630"/>
                  </a:cubicBezTo>
                  <a:lnTo>
                    <a:pt x="23392" y="11762"/>
                  </a:lnTo>
                  <a:cubicBezTo>
                    <a:pt x="23429" y="5303"/>
                    <a:pt x="18222" y="37"/>
                    <a:pt x="11762" y="1"/>
                  </a:cubicBezTo>
                  <a:cubicBezTo>
                    <a:pt x="11740" y="0"/>
                    <a:pt x="11718" y="0"/>
                    <a:pt x="11695" y="0"/>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3" name="Google Shape;383;p19"/>
          <p:cNvGrpSpPr/>
          <p:nvPr/>
        </p:nvGrpSpPr>
        <p:grpSpPr>
          <a:xfrm>
            <a:off x="7710950" y="140675"/>
            <a:ext cx="544350" cy="313225"/>
            <a:chOff x="4383475" y="1747875"/>
            <a:chExt cx="544350" cy="313225"/>
          </a:xfrm>
        </p:grpSpPr>
        <p:sp>
          <p:nvSpPr>
            <p:cNvPr id="384" name="Google Shape;384;p19"/>
            <p:cNvSpPr/>
            <p:nvPr/>
          </p:nvSpPr>
          <p:spPr>
            <a:xfrm>
              <a:off x="4383475" y="1747875"/>
              <a:ext cx="544350" cy="89500"/>
            </a:xfrm>
            <a:custGeom>
              <a:rect b="b" l="l" r="r" t="t"/>
              <a:pathLst>
                <a:path extrusionOk="0" h="3580" w="21774">
                  <a:moveTo>
                    <a:pt x="1" y="1"/>
                  </a:moveTo>
                  <a:lnTo>
                    <a:pt x="1" y="3580"/>
                  </a:lnTo>
                  <a:lnTo>
                    <a:pt x="21773" y="3580"/>
                  </a:lnTo>
                  <a:lnTo>
                    <a:pt x="21773"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9"/>
            <p:cNvSpPr/>
            <p:nvPr/>
          </p:nvSpPr>
          <p:spPr>
            <a:xfrm>
              <a:off x="4383475" y="1971575"/>
              <a:ext cx="544350" cy="89525"/>
            </a:xfrm>
            <a:custGeom>
              <a:rect b="b" l="l" r="r" t="t"/>
              <a:pathLst>
                <a:path extrusionOk="0" h="3581" w="21774">
                  <a:moveTo>
                    <a:pt x="1" y="1"/>
                  </a:moveTo>
                  <a:lnTo>
                    <a:pt x="1" y="3580"/>
                  </a:lnTo>
                  <a:lnTo>
                    <a:pt x="21773" y="3580"/>
                  </a:lnTo>
                  <a:lnTo>
                    <a:pt x="21773"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6" name="Google Shape;386;p19"/>
          <p:cNvGrpSpPr/>
          <p:nvPr/>
        </p:nvGrpSpPr>
        <p:grpSpPr>
          <a:xfrm>
            <a:off x="8456338" y="152125"/>
            <a:ext cx="500825" cy="850200"/>
            <a:chOff x="3558950" y="3191175"/>
            <a:chExt cx="500825" cy="850200"/>
          </a:xfrm>
        </p:grpSpPr>
        <p:sp>
          <p:nvSpPr>
            <p:cNvPr id="387" name="Google Shape;387;p19"/>
            <p:cNvSpPr/>
            <p:nvPr/>
          </p:nvSpPr>
          <p:spPr>
            <a:xfrm>
              <a:off x="3566425" y="3191175"/>
              <a:ext cx="485900" cy="561075"/>
            </a:xfrm>
            <a:custGeom>
              <a:rect b="b" l="l" r="r" t="t"/>
              <a:pathLst>
                <a:path extrusionOk="0" h="22443" w="19436">
                  <a:moveTo>
                    <a:pt x="9718" y="1"/>
                  </a:moveTo>
                  <a:lnTo>
                    <a:pt x="1" y="5611"/>
                  </a:lnTo>
                  <a:lnTo>
                    <a:pt x="1" y="16831"/>
                  </a:lnTo>
                  <a:lnTo>
                    <a:pt x="9718" y="22443"/>
                  </a:lnTo>
                  <a:lnTo>
                    <a:pt x="19435" y="16831"/>
                  </a:lnTo>
                  <a:lnTo>
                    <a:pt x="19435" y="5611"/>
                  </a:lnTo>
                  <a:lnTo>
                    <a:pt x="971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9"/>
            <p:cNvSpPr/>
            <p:nvPr/>
          </p:nvSpPr>
          <p:spPr>
            <a:xfrm>
              <a:off x="3558950" y="3463075"/>
              <a:ext cx="500825" cy="578300"/>
            </a:xfrm>
            <a:custGeom>
              <a:rect b="b" l="l" r="r" t="t"/>
              <a:pathLst>
                <a:path extrusionOk="0" h="23132" w="20033">
                  <a:moveTo>
                    <a:pt x="10017" y="690"/>
                  </a:moveTo>
                  <a:lnTo>
                    <a:pt x="19436" y="6129"/>
                  </a:lnTo>
                  <a:lnTo>
                    <a:pt x="19436" y="17005"/>
                  </a:lnTo>
                  <a:lnTo>
                    <a:pt x="10017" y="22443"/>
                  </a:lnTo>
                  <a:lnTo>
                    <a:pt x="598" y="17005"/>
                  </a:lnTo>
                  <a:lnTo>
                    <a:pt x="598" y="6129"/>
                  </a:lnTo>
                  <a:lnTo>
                    <a:pt x="10017" y="690"/>
                  </a:lnTo>
                  <a:close/>
                  <a:moveTo>
                    <a:pt x="10017" y="1"/>
                  </a:moveTo>
                  <a:lnTo>
                    <a:pt x="1" y="5784"/>
                  </a:lnTo>
                  <a:lnTo>
                    <a:pt x="1" y="17349"/>
                  </a:lnTo>
                  <a:lnTo>
                    <a:pt x="10017" y="23131"/>
                  </a:lnTo>
                  <a:lnTo>
                    <a:pt x="20032" y="17349"/>
                  </a:lnTo>
                  <a:lnTo>
                    <a:pt x="20032" y="5784"/>
                  </a:lnTo>
                  <a:lnTo>
                    <a:pt x="10017"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9" name="Google Shape;389;p19"/>
          <p:cNvGrpSpPr/>
          <p:nvPr/>
        </p:nvGrpSpPr>
        <p:grpSpPr>
          <a:xfrm>
            <a:off x="8849025" y="1187150"/>
            <a:ext cx="108150" cy="669300"/>
            <a:chOff x="5169950" y="3910650"/>
            <a:chExt cx="108150" cy="669300"/>
          </a:xfrm>
        </p:grpSpPr>
        <p:sp>
          <p:nvSpPr>
            <p:cNvPr id="390" name="Google Shape;390;p19"/>
            <p:cNvSpPr/>
            <p:nvPr/>
          </p:nvSpPr>
          <p:spPr>
            <a:xfrm>
              <a:off x="5169950" y="39106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9"/>
            <p:cNvSpPr/>
            <p:nvPr/>
          </p:nvSpPr>
          <p:spPr>
            <a:xfrm>
              <a:off x="5169950" y="4097700"/>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9"/>
            <p:cNvSpPr/>
            <p:nvPr/>
          </p:nvSpPr>
          <p:spPr>
            <a:xfrm>
              <a:off x="5169950" y="42847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9"/>
            <p:cNvSpPr/>
            <p:nvPr/>
          </p:nvSpPr>
          <p:spPr>
            <a:xfrm>
              <a:off x="5169950" y="4471825"/>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4" name="Google Shape;394;p1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ix Columns">
  <p:cSld name="CAPTION_ONLY_2_1">
    <p:spTree>
      <p:nvGrpSpPr>
        <p:cNvPr id="395" name="Shape 395"/>
        <p:cNvGrpSpPr/>
        <p:nvPr/>
      </p:nvGrpSpPr>
      <p:grpSpPr>
        <a:xfrm>
          <a:off x="0" y="0"/>
          <a:ext cx="0" cy="0"/>
          <a:chOff x="0" y="0"/>
          <a:chExt cx="0" cy="0"/>
        </a:xfrm>
      </p:grpSpPr>
      <p:sp>
        <p:nvSpPr>
          <p:cNvPr id="396" name="Google Shape;396;p20"/>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sp>
        <p:nvSpPr>
          <p:cNvPr id="397" name="Google Shape;397;p20"/>
          <p:cNvSpPr txBox="1"/>
          <p:nvPr>
            <p:ph idx="2" type="title"/>
          </p:nvPr>
        </p:nvSpPr>
        <p:spPr>
          <a:xfrm>
            <a:off x="948050" y="1842949"/>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398" name="Google Shape;398;p20"/>
          <p:cNvSpPr txBox="1"/>
          <p:nvPr>
            <p:ph idx="1" type="subTitle"/>
          </p:nvPr>
        </p:nvSpPr>
        <p:spPr>
          <a:xfrm>
            <a:off x="948050" y="2192349"/>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9" name="Google Shape;399;p20"/>
          <p:cNvSpPr txBox="1"/>
          <p:nvPr>
            <p:ph idx="3" type="title"/>
          </p:nvPr>
        </p:nvSpPr>
        <p:spPr>
          <a:xfrm>
            <a:off x="3442500" y="1842949"/>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400" name="Google Shape;400;p20"/>
          <p:cNvSpPr txBox="1"/>
          <p:nvPr>
            <p:ph idx="4" type="subTitle"/>
          </p:nvPr>
        </p:nvSpPr>
        <p:spPr>
          <a:xfrm>
            <a:off x="3442500" y="2192349"/>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01" name="Google Shape;401;p20"/>
          <p:cNvSpPr txBox="1"/>
          <p:nvPr>
            <p:ph idx="5" type="title"/>
          </p:nvPr>
        </p:nvSpPr>
        <p:spPr>
          <a:xfrm>
            <a:off x="5936950" y="1842949"/>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402" name="Google Shape;402;p20"/>
          <p:cNvSpPr txBox="1"/>
          <p:nvPr>
            <p:ph idx="6" type="subTitle"/>
          </p:nvPr>
        </p:nvSpPr>
        <p:spPr>
          <a:xfrm>
            <a:off x="5936950" y="2192349"/>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03" name="Google Shape;403;p20"/>
          <p:cNvSpPr txBox="1"/>
          <p:nvPr>
            <p:ph idx="7" type="title"/>
          </p:nvPr>
        </p:nvSpPr>
        <p:spPr>
          <a:xfrm>
            <a:off x="948050" y="3378648"/>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404" name="Google Shape;404;p20"/>
          <p:cNvSpPr txBox="1"/>
          <p:nvPr>
            <p:ph idx="8" type="subTitle"/>
          </p:nvPr>
        </p:nvSpPr>
        <p:spPr>
          <a:xfrm>
            <a:off x="948050" y="3728048"/>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05" name="Google Shape;405;p20"/>
          <p:cNvSpPr txBox="1"/>
          <p:nvPr>
            <p:ph idx="9" type="title"/>
          </p:nvPr>
        </p:nvSpPr>
        <p:spPr>
          <a:xfrm>
            <a:off x="3442500" y="3378648"/>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406" name="Google Shape;406;p20"/>
          <p:cNvSpPr txBox="1"/>
          <p:nvPr>
            <p:ph idx="13" type="subTitle"/>
          </p:nvPr>
        </p:nvSpPr>
        <p:spPr>
          <a:xfrm>
            <a:off x="3442500" y="3728048"/>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07" name="Google Shape;407;p20"/>
          <p:cNvSpPr txBox="1"/>
          <p:nvPr>
            <p:ph idx="14" type="title"/>
          </p:nvPr>
        </p:nvSpPr>
        <p:spPr>
          <a:xfrm>
            <a:off x="5936950" y="3378648"/>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408" name="Google Shape;408;p20"/>
          <p:cNvSpPr txBox="1"/>
          <p:nvPr>
            <p:ph idx="15" type="subTitle"/>
          </p:nvPr>
        </p:nvSpPr>
        <p:spPr>
          <a:xfrm>
            <a:off x="5936950" y="3728048"/>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grpSp>
        <p:nvGrpSpPr>
          <p:cNvPr id="409" name="Google Shape;409;p20"/>
          <p:cNvGrpSpPr/>
          <p:nvPr/>
        </p:nvGrpSpPr>
        <p:grpSpPr>
          <a:xfrm rot="-5400000">
            <a:off x="496450" y="-496450"/>
            <a:ext cx="1004175" cy="1997075"/>
            <a:chOff x="5601325" y="2619050"/>
            <a:chExt cx="1004175" cy="1997075"/>
          </a:xfrm>
        </p:grpSpPr>
        <p:sp>
          <p:nvSpPr>
            <p:cNvPr id="410" name="Google Shape;410;p20"/>
            <p:cNvSpPr/>
            <p:nvPr/>
          </p:nvSpPr>
          <p:spPr>
            <a:xfrm>
              <a:off x="5914500" y="2921050"/>
              <a:ext cx="691000" cy="1381875"/>
            </a:xfrm>
            <a:custGeom>
              <a:rect b="b" l="l" r="r" t="t"/>
              <a:pathLst>
                <a:path extrusionOk="0" h="55275" w="27640">
                  <a:moveTo>
                    <a:pt x="27639" y="0"/>
                  </a:moveTo>
                  <a:cubicBezTo>
                    <a:pt x="12375" y="0"/>
                    <a:pt x="1" y="12375"/>
                    <a:pt x="1" y="27637"/>
                  </a:cubicBezTo>
                  <a:cubicBezTo>
                    <a:pt x="1" y="42900"/>
                    <a:pt x="12374" y="55275"/>
                    <a:pt x="27639" y="55275"/>
                  </a:cubicBezTo>
                  <a:lnTo>
                    <a:pt x="27639"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0"/>
            <p:cNvSpPr/>
            <p:nvPr/>
          </p:nvSpPr>
          <p:spPr>
            <a:xfrm>
              <a:off x="5831350" y="2837850"/>
              <a:ext cx="774150" cy="774150"/>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0"/>
            <p:cNvSpPr/>
            <p:nvPr/>
          </p:nvSpPr>
          <p:spPr>
            <a:xfrm>
              <a:off x="5820150" y="3611975"/>
              <a:ext cx="785350" cy="7853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0"/>
            <p:cNvSpPr/>
            <p:nvPr/>
          </p:nvSpPr>
          <p:spPr>
            <a:xfrm>
              <a:off x="5831350" y="2837850"/>
              <a:ext cx="774150" cy="774150"/>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0"/>
            <p:cNvSpPr/>
            <p:nvPr/>
          </p:nvSpPr>
          <p:spPr>
            <a:xfrm>
              <a:off x="5820150" y="3611975"/>
              <a:ext cx="785350" cy="7853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0"/>
            <p:cNvSpPr/>
            <p:nvPr/>
          </p:nvSpPr>
          <p:spPr>
            <a:xfrm>
              <a:off x="5760225" y="2766725"/>
              <a:ext cx="845275" cy="845275"/>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0"/>
            <p:cNvSpPr/>
            <p:nvPr/>
          </p:nvSpPr>
          <p:spPr>
            <a:xfrm>
              <a:off x="5749000" y="3611975"/>
              <a:ext cx="856500" cy="856475"/>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0"/>
            <p:cNvSpPr/>
            <p:nvPr/>
          </p:nvSpPr>
          <p:spPr>
            <a:xfrm>
              <a:off x="5760225" y="2766725"/>
              <a:ext cx="845275" cy="845275"/>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0"/>
            <p:cNvSpPr/>
            <p:nvPr/>
          </p:nvSpPr>
          <p:spPr>
            <a:xfrm>
              <a:off x="5749000" y="3611975"/>
              <a:ext cx="856500" cy="856475"/>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0"/>
            <p:cNvSpPr/>
            <p:nvPr/>
          </p:nvSpPr>
          <p:spPr>
            <a:xfrm>
              <a:off x="5689325" y="2695850"/>
              <a:ext cx="916175" cy="916150"/>
            </a:xfrm>
            <a:custGeom>
              <a:rect b="b" l="l" r="r" t="t"/>
              <a:pathLst>
                <a:path extrusionOk="0" h="36646" w="36647">
                  <a:moveTo>
                    <a:pt x="36646" y="0"/>
                  </a:moveTo>
                  <a:cubicBezTo>
                    <a:pt x="16439" y="0"/>
                    <a:pt x="1" y="16439"/>
                    <a:pt x="1" y="36645"/>
                  </a:cubicBezTo>
                  <a:lnTo>
                    <a:pt x="300" y="36645"/>
                  </a:lnTo>
                  <a:cubicBezTo>
                    <a:pt x="300" y="16604"/>
                    <a:pt x="16605" y="299"/>
                    <a:pt x="36646" y="299"/>
                  </a:cubicBezTo>
                  <a:lnTo>
                    <a:pt x="36646"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0"/>
            <p:cNvSpPr/>
            <p:nvPr/>
          </p:nvSpPr>
          <p:spPr>
            <a:xfrm>
              <a:off x="5678150" y="3611975"/>
              <a:ext cx="927350" cy="927325"/>
            </a:xfrm>
            <a:custGeom>
              <a:rect b="b" l="l" r="r" t="t"/>
              <a:pathLst>
                <a:path extrusionOk="0" h="37093" w="37094">
                  <a:moveTo>
                    <a:pt x="1" y="0"/>
                  </a:moveTo>
                  <a:cubicBezTo>
                    <a:pt x="1" y="20452"/>
                    <a:pt x="16641" y="37092"/>
                    <a:pt x="37093" y="37092"/>
                  </a:cubicBezTo>
                  <a:lnTo>
                    <a:pt x="37093" y="35898"/>
                  </a:lnTo>
                  <a:cubicBezTo>
                    <a:pt x="17298" y="35898"/>
                    <a:pt x="1194" y="19794"/>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0"/>
            <p:cNvSpPr/>
            <p:nvPr/>
          </p:nvSpPr>
          <p:spPr>
            <a:xfrm>
              <a:off x="5612525" y="2619050"/>
              <a:ext cx="992975" cy="992950"/>
            </a:xfrm>
            <a:custGeom>
              <a:rect b="b" l="l" r="r" t="t"/>
              <a:pathLst>
                <a:path extrusionOk="0" h="39718" w="39719">
                  <a:moveTo>
                    <a:pt x="39718" y="0"/>
                  </a:moveTo>
                  <a:cubicBezTo>
                    <a:pt x="17818" y="0"/>
                    <a:pt x="0" y="17817"/>
                    <a:pt x="0" y="39717"/>
                  </a:cubicBezTo>
                  <a:lnTo>
                    <a:pt x="299" y="39717"/>
                  </a:lnTo>
                  <a:cubicBezTo>
                    <a:pt x="299" y="17982"/>
                    <a:pt x="17982" y="298"/>
                    <a:pt x="39718" y="298"/>
                  </a:cubicBezTo>
                  <a:lnTo>
                    <a:pt x="39718"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0"/>
            <p:cNvSpPr/>
            <p:nvPr/>
          </p:nvSpPr>
          <p:spPr>
            <a:xfrm>
              <a:off x="5601325" y="3611975"/>
              <a:ext cx="1004175" cy="1004150"/>
            </a:xfrm>
            <a:custGeom>
              <a:rect b="b" l="l" r="r" t="t"/>
              <a:pathLst>
                <a:path extrusionOk="0" h="40166" w="40167">
                  <a:moveTo>
                    <a:pt x="1" y="0"/>
                  </a:moveTo>
                  <a:cubicBezTo>
                    <a:pt x="1" y="22146"/>
                    <a:pt x="18019" y="40165"/>
                    <a:pt x="40166" y="40165"/>
                  </a:cubicBezTo>
                  <a:lnTo>
                    <a:pt x="40166" y="38971"/>
                  </a:lnTo>
                  <a:cubicBezTo>
                    <a:pt x="18677" y="38971"/>
                    <a:pt x="1194" y="21488"/>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3" name="Google Shape;423;p20"/>
          <p:cNvGrpSpPr/>
          <p:nvPr/>
        </p:nvGrpSpPr>
        <p:grpSpPr>
          <a:xfrm>
            <a:off x="136375" y="906625"/>
            <a:ext cx="108150" cy="669300"/>
            <a:chOff x="5169950" y="3910650"/>
            <a:chExt cx="108150" cy="669300"/>
          </a:xfrm>
        </p:grpSpPr>
        <p:sp>
          <p:nvSpPr>
            <p:cNvPr id="424" name="Google Shape;424;p20"/>
            <p:cNvSpPr/>
            <p:nvPr/>
          </p:nvSpPr>
          <p:spPr>
            <a:xfrm>
              <a:off x="5169950" y="39106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0"/>
            <p:cNvSpPr/>
            <p:nvPr/>
          </p:nvSpPr>
          <p:spPr>
            <a:xfrm>
              <a:off x="5169950" y="4097700"/>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0"/>
            <p:cNvSpPr/>
            <p:nvPr/>
          </p:nvSpPr>
          <p:spPr>
            <a:xfrm>
              <a:off x="5169950" y="42847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0"/>
            <p:cNvSpPr/>
            <p:nvPr/>
          </p:nvSpPr>
          <p:spPr>
            <a:xfrm>
              <a:off x="5169950" y="4471825"/>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8" name="Google Shape;428;p20"/>
          <p:cNvGrpSpPr/>
          <p:nvPr/>
        </p:nvGrpSpPr>
        <p:grpSpPr>
          <a:xfrm>
            <a:off x="8371325" y="121825"/>
            <a:ext cx="618200" cy="760500"/>
            <a:chOff x="2434775" y="1800150"/>
            <a:chExt cx="618200" cy="760500"/>
          </a:xfrm>
        </p:grpSpPr>
        <p:sp>
          <p:nvSpPr>
            <p:cNvPr id="429" name="Google Shape;429;p20"/>
            <p:cNvSpPr/>
            <p:nvPr/>
          </p:nvSpPr>
          <p:spPr>
            <a:xfrm>
              <a:off x="2441350" y="2030975"/>
              <a:ext cx="611625" cy="529675"/>
            </a:xfrm>
            <a:custGeom>
              <a:rect b="b" l="l" r="r" t="t"/>
              <a:pathLst>
                <a:path extrusionOk="0" h="21187" w="24465">
                  <a:moveTo>
                    <a:pt x="1" y="0"/>
                  </a:moveTo>
                  <a:lnTo>
                    <a:pt x="12232" y="21187"/>
                  </a:lnTo>
                  <a:lnTo>
                    <a:pt x="24464"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0"/>
            <p:cNvSpPr/>
            <p:nvPr/>
          </p:nvSpPr>
          <p:spPr>
            <a:xfrm>
              <a:off x="2434775" y="1800150"/>
              <a:ext cx="611625" cy="529675"/>
            </a:xfrm>
            <a:custGeom>
              <a:rect b="b" l="l" r="r" t="t"/>
              <a:pathLst>
                <a:path extrusionOk="0" h="21187" w="24465">
                  <a:moveTo>
                    <a:pt x="1" y="0"/>
                  </a:moveTo>
                  <a:lnTo>
                    <a:pt x="12232" y="21187"/>
                  </a:lnTo>
                  <a:lnTo>
                    <a:pt x="24464" y="0"/>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1" name="Google Shape;431;p20"/>
          <p:cNvGrpSpPr/>
          <p:nvPr/>
        </p:nvGrpSpPr>
        <p:grpSpPr>
          <a:xfrm rot="5400000">
            <a:off x="7668425" y="115550"/>
            <a:ext cx="544350" cy="313225"/>
            <a:chOff x="4383475" y="1747875"/>
            <a:chExt cx="544350" cy="313225"/>
          </a:xfrm>
        </p:grpSpPr>
        <p:sp>
          <p:nvSpPr>
            <p:cNvPr id="432" name="Google Shape;432;p20"/>
            <p:cNvSpPr/>
            <p:nvPr/>
          </p:nvSpPr>
          <p:spPr>
            <a:xfrm>
              <a:off x="4383475" y="1747875"/>
              <a:ext cx="544350" cy="89500"/>
            </a:xfrm>
            <a:custGeom>
              <a:rect b="b" l="l" r="r" t="t"/>
              <a:pathLst>
                <a:path extrusionOk="0" h="3580"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0"/>
            <p:cNvSpPr/>
            <p:nvPr/>
          </p:nvSpPr>
          <p:spPr>
            <a:xfrm>
              <a:off x="4383475" y="1971575"/>
              <a:ext cx="544350" cy="89525"/>
            </a:xfrm>
            <a:custGeom>
              <a:rect b="b" l="l" r="r" t="t"/>
              <a:pathLst>
                <a:path extrusionOk="0" h="3581"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4" name="Google Shape;434;p20"/>
          <p:cNvGrpSpPr/>
          <p:nvPr/>
        </p:nvGrpSpPr>
        <p:grpSpPr>
          <a:xfrm>
            <a:off x="8592700" y="1153550"/>
            <a:ext cx="175450" cy="175450"/>
            <a:chOff x="5826950" y="2305200"/>
            <a:chExt cx="175450" cy="175450"/>
          </a:xfrm>
        </p:grpSpPr>
        <p:sp>
          <p:nvSpPr>
            <p:cNvPr id="435" name="Google Shape;435;p20"/>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0"/>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7" name="Google Shape;437;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1">
  <p:cSld name="CAPTION_ONLY_2_2">
    <p:spTree>
      <p:nvGrpSpPr>
        <p:cNvPr id="438" name="Shape 438"/>
        <p:cNvGrpSpPr/>
        <p:nvPr/>
      </p:nvGrpSpPr>
      <p:grpSpPr>
        <a:xfrm>
          <a:off x="0" y="0"/>
          <a:ext cx="0" cy="0"/>
          <a:chOff x="0" y="0"/>
          <a:chExt cx="0" cy="0"/>
        </a:xfrm>
      </p:grpSpPr>
      <p:sp>
        <p:nvSpPr>
          <p:cNvPr id="439" name="Google Shape;439;p21"/>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grpSp>
        <p:nvGrpSpPr>
          <p:cNvPr id="440" name="Google Shape;440;p21"/>
          <p:cNvGrpSpPr/>
          <p:nvPr/>
        </p:nvGrpSpPr>
        <p:grpSpPr>
          <a:xfrm>
            <a:off x="-11" y="-23335"/>
            <a:ext cx="747770" cy="1467522"/>
            <a:chOff x="1158575" y="2606800"/>
            <a:chExt cx="497750" cy="976850"/>
          </a:xfrm>
        </p:grpSpPr>
        <p:sp>
          <p:nvSpPr>
            <p:cNvPr id="441" name="Google Shape;441;p21"/>
            <p:cNvSpPr/>
            <p:nvPr/>
          </p:nvSpPr>
          <p:spPr>
            <a:xfrm>
              <a:off x="1158575" y="2716225"/>
              <a:ext cx="22400" cy="22250"/>
            </a:xfrm>
            <a:custGeom>
              <a:rect b="b" l="l" r="r" t="t"/>
              <a:pathLst>
                <a:path extrusionOk="0" h="890" w="896">
                  <a:moveTo>
                    <a:pt x="448" y="1"/>
                  </a:moveTo>
                  <a:cubicBezTo>
                    <a:pt x="332" y="1"/>
                    <a:pt x="215" y="43"/>
                    <a:pt x="132" y="126"/>
                  </a:cubicBezTo>
                  <a:cubicBezTo>
                    <a:pt x="47" y="210"/>
                    <a:pt x="1" y="323"/>
                    <a:pt x="1" y="442"/>
                  </a:cubicBezTo>
                  <a:cubicBezTo>
                    <a:pt x="2" y="561"/>
                    <a:pt x="48" y="675"/>
                    <a:pt x="132" y="758"/>
                  </a:cubicBezTo>
                  <a:cubicBezTo>
                    <a:pt x="216" y="842"/>
                    <a:pt x="329" y="889"/>
                    <a:pt x="448" y="890"/>
                  </a:cubicBezTo>
                  <a:cubicBezTo>
                    <a:pt x="567" y="890"/>
                    <a:pt x="680" y="842"/>
                    <a:pt x="764" y="758"/>
                  </a:cubicBezTo>
                  <a:cubicBezTo>
                    <a:pt x="848" y="675"/>
                    <a:pt x="895" y="560"/>
                    <a:pt x="896" y="442"/>
                  </a:cubicBezTo>
                  <a:cubicBezTo>
                    <a:pt x="896" y="323"/>
                    <a:pt x="849" y="210"/>
                    <a:pt x="764" y="126"/>
                  </a:cubicBezTo>
                  <a:cubicBezTo>
                    <a:pt x="681" y="43"/>
                    <a:pt x="565" y="1"/>
                    <a:pt x="448"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1"/>
            <p:cNvSpPr/>
            <p:nvPr/>
          </p:nvSpPr>
          <p:spPr>
            <a:xfrm>
              <a:off x="1239375" y="2725200"/>
              <a:ext cx="309550" cy="739750"/>
            </a:xfrm>
            <a:custGeom>
              <a:rect b="b" l="l" r="r" t="t"/>
              <a:pathLst>
                <a:path extrusionOk="0" h="29590" w="12382">
                  <a:moveTo>
                    <a:pt x="490" y="1"/>
                  </a:moveTo>
                  <a:cubicBezTo>
                    <a:pt x="287" y="1"/>
                    <a:pt x="103" y="141"/>
                    <a:pt x="55" y="348"/>
                  </a:cubicBezTo>
                  <a:cubicBezTo>
                    <a:pt x="0" y="590"/>
                    <a:pt x="151" y="829"/>
                    <a:pt x="392" y="883"/>
                  </a:cubicBezTo>
                  <a:cubicBezTo>
                    <a:pt x="422" y="890"/>
                    <a:pt x="452" y="895"/>
                    <a:pt x="483" y="895"/>
                  </a:cubicBezTo>
                  <a:cubicBezTo>
                    <a:pt x="487" y="895"/>
                    <a:pt x="491" y="895"/>
                    <a:pt x="494" y="894"/>
                  </a:cubicBezTo>
                  <a:cubicBezTo>
                    <a:pt x="703" y="894"/>
                    <a:pt x="883" y="749"/>
                    <a:pt x="926" y="546"/>
                  </a:cubicBezTo>
                  <a:cubicBezTo>
                    <a:pt x="981" y="305"/>
                    <a:pt x="831" y="65"/>
                    <a:pt x="589" y="12"/>
                  </a:cubicBezTo>
                  <a:cubicBezTo>
                    <a:pt x="556" y="5"/>
                    <a:pt x="523" y="1"/>
                    <a:pt x="490" y="1"/>
                  </a:cubicBezTo>
                  <a:close/>
                  <a:moveTo>
                    <a:pt x="3601" y="1088"/>
                  </a:moveTo>
                  <a:cubicBezTo>
                    <a:pt x="3435" y="1088"/>
                    <a:pt x="3275" y="1182"/>
                    <a:pt x="3199" y="1342"/>
                  </a:cubicBezTo>
                  <a:cubicBezTo>
                    <a:pt x="3091" y="1564"/>
                    <a:pt x="3185" y="1832"/>
                    <a:pt x="3407" y="1939"/>
                  </a:cubicBezTo>
                  <a:cubicBezTo>
                    <a:pt x="3469" y="1968"/>
                    <a:pt x="3534" y="1983"/>
                    <a:pt x="3602" y="1983"/>
                  </a:cubicBezTo>
                  <a:cubicBezTo>
                    <a:pt x="3603" y="1983"/>
                    <a:pt x="3604" y="1983"/>
                    <a:pt x="3605" y="1983"/>
                  </a:cubicBezTo>
                  <a:cubicBezTo>
                    <a:pt x="3775" y="1983"/>
                    <a:pt x="3931" y="1883"/>
                    <a:pt x="4004" y="1729"/>
                  </a:cubicBezTo>
                  <a:cubicBezTo>
                    <a:pt x="4112" y="1507"/>
                    <a:pt x="4019" y="1240"/>
                    <a:pt x="3796" y="1133"/>
                  </a:cubicBezTo>
                  <a:cubicBezTo>
                    <a:pt x="3733" y="1103"/>
                    <a:pt x="3666" y="1088"/>
                    <a:pt x="3601" y="1088"/>
                  </a:cubicBezTo>
                  <a:close/>
                  <a:moveTo>
                    <a:pt x="6390" y="2843"/>
                  </a:moveTo>
                  <a:cubicBezTo>
                    <a:pt x="6259" y="2843"/>
                    <a:pt x="6129" y="2901"/>
                    <a:pt x="6041" y="3013"/>
                  </a:cubicBezTo>
                  <a:cubicBezTo>
                    <a:pt x="5888" y="3204"/>
                    <a:pt x="5919" y="3485"/>
                    <a:pt x="6110" y="3639"/>
                  </a:cubicBezTo>
                  <a:cubicBezTo>
                    <a:pt x="6190" y="3702"/>
                    <a:pt x="6289" y="3736"/>
                    <a:pt x="6391" y="3737"/>
                  </a:cubicBezTo>
                  <a:cubicBezTo>
                    <a:pt x="6527" y="3737"/>
                    <a:pt x="6655" y="3676"/>
                    <a:pt x="6740" y="3570"/>
                  </a:cubicBezTo>
                  <a:cubicBezTo>
                    <a:pt x="6894" y="3377"/>
                    <a:pt x="6863" y="3095"/>
                    <a:pt x="6671" y="2941"/>
                  </a:cubicBezTo>
                  <a:lnTo>
                    <a:pt x="6667" y="2941"/>
                  </a:lnTo>
                  <a:cubicBezTo>
                    <a:pt x="6586" y="2875"/>
                    <a:pt x="6487" y="2843"/>
                    <a:pt x="6390" y="2843"/>
                  </a:cubicBezTo>
                  <a:close/>
                  <a:moveTo>
                    <a:pt x="8719" y="5171"/>
                  </a:moveTo>
                  <a:cubicBezTo>
                    <a:pt x="8621" y="5171"/>
                    <a:pt x="8522" y="5203"/>
                    <a:pt x="8440" y="5270"/>
                  </a:cubicBezTo>
                  <a:cubicBezTo>
                    <a:pt x="8247" y="5424"/>
                    <a:pt x="8217" y="5705"/>
                    <a:pt x="8371" y="5896"/>
                  </a:cubicBezTo>
                  <a:cubicBezTo>
                    <a:pt x="8454" y="6003"/>
                    <a:pt x="8581" y="6066"/>
                    <a:pt x="8716" y="6066"/>
                  </a:cubicBezTo>
                  <a:cubicBezTo>
                    <a:pt x="8717" y="6066"/>
                    <a:pt x="8718" y="6066"/>
                    <a:pt x="8720" y="6066"/>
                  </a:cubicBezTo>
                  <a:cubicBezTo>
                    <a:pt x="8822" y="6066"/>
                    <a:pt x="8920" y="6031"/>
                    <a:pt x="9001" y="5968"/>
                  </a:cubicBezTo>
                  <a:cubicBezTo>
                    <a:pt x="9192" y="5812"/>
                    <a:pt x="9223" y="5532"/>
                    <a:pt x="9068" y="5339"/>
                  </a:cubicBezTo>
                  <a:cubicBezTo>
                    <a:pt x="8981" y="5228"/>
                    <a:pt x="8850" y="5171"/>
                    <a:pt x="8719" y="5171"/>
                  </a:cubicBezTo>
                  <a:close/>
                  <a:moveTo>
                    <a:pt x="10475" y="7958"/>
                  </a:moveTo>
                  <a:cubicBezTo>
                    <a:pt x="10409" y="7958"/>
                    <a:pt x="10342" y="7972"/>
                    <a:pt x="10279" y="8003"/>
                  </a:cubicBezTo>
                  <a:cubicBezTo>
                    <a:pt x="10057" y="8110"/>
                    <a:pt x="9966" y="8378"/>
                    <a:pt x="10073" y="8599"/>
                  </a:cubicBezTo>
                  <a:cubicBezTo>
                    <a:pt x="10146" y="8754"/>
                    <a:pt x="10302" y="8853"/>
                    <a:pt x="10473" y="8853"/>
                  </a:cubicBezTo>
                  <a:cubicBezTo>
                    <a:pt x="10474" y="8853"/>
                    <a:pt x="10475" y="8853"/>
                    <a:pt x="10476" y="8853"/>
                  </a:cubicBezTo>
                  <a:cubicBezTo>
                    <a:pt x="10543" y="8853"/>
                    <a:pt x="10610" y="8837"/>
                    <a:pt x="10670" y="8808"/>
                  </a:cubicBezTo>
                  <a:cubicBezTo>
                    <a:pt x="10892" y="8700"/>
                    <a:pt x="10985" y="8433"/>
                    <a:pt x="10880" y="8211"/>
                  </a:cubicBezTo>
                  <a:cubicBezTo>
                    <a:pt x="10802" y="8051"/>
                    <a:pt x="10641" y="7958"/>
                    <a:pt x="10475" y="7958"/>
                  </a:cubicBezTo>
                  <a:close/>
                  <a:moveTo>
                    <a:pt x="11566" y="11066"/>
                  </a:moveTo>
                  <a:cubicBezTo>
                    <a:pt x="11533" y="11066"/>
                    <a:pt x="11500" y="11070"/>
                    <a:pt x="11466" y="11077"/>
                  </a:cubicBezTo>
                  <a:cubicBezTo>
                    <a:pt x="11225" y="11130"/>
                    <a:pt x="11074" y="11370"/>
                    <a:pt x="11130" y="11611"/>
                  </a:cubicBezTo>
                  <a:cubicBezTo>
                    <a:pt x="11175" y="11814"/>
                    <a:pt x="11355" y="11959"/>
                    <a:pt x="11565" y="11959"/>
                  </a:cubicBezTo>
                  <a:cubicBezTo>
                    <a:pt x="11568" y="11960"/>
                    <a:pt x="11572" y="11960"/>
                    <a:pt x="11575" y="11960"/>
                  </a:cubicBezTo>
                  <a:cubicBezTo>
                    <a:pt x="11604" y="11960"/>
                    <a:pt x="11634" y="11955"/>
                    <a:pt x="11663" y="11948"/>
                  </a:cubicBezTo>
                  <a:cubicBezTo>
                    <a:pt x="11905" y="11895"/>
                    <a:pt x="12056" y="11655"/>
                    <a:pt x="12001" y="11414"/>
                  </a:cubicBezTo>
                  <a:cubicBezTo>
                    <a:pt x="11954" y="11207"/>
                    <a:pt x="11770" y="11066"/>
                    <a:pt x="11566" y="11066"/>
                  </a:cubicBezTo>
                  <a:close/>
                  <a:moveTo>
                    <a:pt x="11934" y="14340"/>
                  </a:moveTo>
                  <a:cubicBezTo>
                    <a:pt x="11933" y="14340"/>
                    <a:pt x="11933" y="14340"/>
                    <a:pt x="11932" y="14340"/>
                  </a:cubicBezTo>
                  <a:cubicBezTo>
                    <a:pt x="11931" y="14340"/>
                    <a:pt x="11930" y="14340"/>
                    <a:pt x="11930" y="14340"/>
                  </a:cubicBezTo>
                  <a:cubicBezTo>
                    <a:pt x="11684" y="14340"/>
                    <a:pt x="11484" y="14540"/>
                    <a:pt x="11484" y="14788"/>
                  </a:cubicBezTo>
                  <a:cubicBezTo>
                    <a:pt x="11486" y="15034"/>
                    <a:pt x="11686" y="15234"/>
                    <a:pt x="11933" y="15234"/>
                  </a:cubicBezTo>
                  <a:cubicBezTo>
                    <a:pt x="11934" y="15234"/>
                    <a:pt x="11935" y="15234"/>
                    <a:pt x="11935" y="15234"/>
                  </a:cubicBezTo>
                  <a:cubicBezTo>
                    <a:pt x="12182" y="15233"/>
                    <a:pt x="12382" y="15031"/>
                    <a:pt x="12379" y="14784"/>
                  </a:cubicBezTo>
                  <a:cubicBezTo>
                    <a:pt x="12378" y="14538"/>
                    <a:pt x="12179" y="14340"/>
                    <a:pt x="11934" y="14340"/>
                  </a:cubicBezTo>
                  <a:close/>
                  <a:moveTo>
                    <a:pt x="11570" y="17613"/>
                  </a:moveTo>
                  <a:cubicBezTo>
                    <a:pt x="11365" y="17613"/>
                    <a:pt x="11181" y="17753"/>
                    <a:pt x="11132" y="17960"/>
                  </a:cubicBezTo>
                  <a:lnTo>
                    <a:pt x="11136" y="17960"/>
                  </a:lnTo>
                  <a:cubicBezTo>
                    <a:pt x="11079" y="18202"/>
                    <a:pt x="11231" y="18442"/>
                    <a:pt x="11473" y="18494"/>
                  </a:cubicBezTo>
                  <a:cubicBezTo>
                    <a:pt x="11505" y="18503"/>
                    <a:pt x="11538" y="18506"/>
                    <a:pt x="11571" y="18506"/>
                  </a:cubicBezTo>
                  <a:cubicBezTo>
                    <a:pt x="11780" y="18505"/>
                    <a:pt x="11960" y="18361"/>
                    <a:pt x="12007" y="18157"/>
                  </a:cubicBezTo>
                  <a:cubicBezTo>
                    <a:pt x="12061" y="17916"/>
                    <a:pt x="11910" y="17677"/>
                    <a:pt x="11669" y="17624"/>
                  </a:cubicBezTo>
                  <a:cubicBezTo>
                    <a:pt x="11636" y="17616"/>
                    <a:pt x="11603" y="17613"/>
                    <a:pt x="11570" y="17613"/>
                  </a:cubicBezTo>
                  <a:close/>
                  <a:moveTo>
                    <a:pt x="10486" y="20723"/>
                  </a:moveTo>
                  <a:cubicBezTo>
                    <a:pt x="10320" y="20723"/>
                    <a:pt x="10160" y="20816"/>
                    <a:pt x="10083" y="20976"/>
                  </a:cubicBezTo>
                  <a:cubicBezTo>
                    <a:pt x="9975" y="21199"/>
                    <a:pt x="10069" y="21466"/>
                    <a:pt x="10292" y="21572"/>
                  </a:cubicBezTo>
                  <a:cubicBezTo>
                    <a:pt x="10352" y="21602"/>
                    <a:pt x="10419" y="21617"/>
                    <a:pt x="10485" y="21617"/>
                  </a:cubicBezTo>
                  <a:cubicBezTo>
                    <a:pt x="10486" y="21617"/>
                    <a:pt x="10487" y="21617"/>
                    <a:pt x="10488" y="21617"/>
                  </a:cubicBezTo>
                  <a:cubicBezTo>
                    <a:pt x="10659" y="21617"/>
                    <a:pt x="10814" y="21518"/>
                    <a:pt x="10888" y="21364"/>
                  </a:cubicBezTo>
                  <a:cubicBezTo>
                    <a:pt x="10995" y="21141"/>
                    <a:pt x="10902" y="20874"/>
                    <a:pt x="10679" y="20767"/>
                  </a:cubicBezTo>
                  <a:cubicBezTo>
                    <a:pt x="10617" y="20737"/>
                    <a:pt x="10551" y="20723"/>
                    <a:pt x="10486" y="20723"/>
                  </a:cubicBezTo>
                  <a:close/>
                  <a:moveTo>
                    <a:pt x="8734" y="23512"/>
                  </a:moveTo>
                  <a:cubicBezTo>
                    <a:pt x="8602" y="23512"/>
                    <a:pt x="8472" y="23570"/>
                    <a:pt x="8383" y="23682"/>
                  </a:cubicBezTo>
                  <a:cubicBezTo>
                    <a:pt x="8229" y="23875"/>
                    <a:pt x="8262" y="24156"/>
                    <a:pt x="8455" y="24310"/>
                  </a:cubicBezTo>
                  <a:cubicBezTo>
                    <a:pt x="8534" y="24374"/>
                    <a:pt x="8632" y="24409"/>
                    <a:pt x="8734" y="24409"/>
                  </a:cubicBezTo>
                  <a:cubicBezTo>
                    <a:pt x="8870" y="24408"/>
                    <a:pt x="8999" y="24345"/>
                    <a:pt x="9083" y="24239"/>
                  </a:cubicBezTo>
                  <a:cubicBezTo>
                    <a:pt x="9238" y="24045"/>
                    <a:pt x="9207" y="23763"/>
                    <a:pt x="9012" y="23609"/>
                  </a:cubicBezTo>
                  <a:cubicBezTo>
                    <a:pt x="8929" y="23544"/>
                    <a:pt x="8831" y="23512"/>
                    <a:pt x="8734" y="23512"/>
                  </a:cubicBezTo>
                  <a:close/>
                  <a:moveTo>
                    <a:pt x="6406" y="25846"/>
                  </a:moveTo>
                  <a:cubicBezTo>
                    <a:pt x="6309" y="25846"/>
                    <a:pt x="6211" y="25877"/>
                    <a:pt x="6128" y="25942"/>
                  </a:cubicBezTo>
                  <a:cubicBezTo>
                    <a:pt x="5934" y="26096"/>
                    <a:pt x="5904" y="26378"/>
                    <a:pt x="6059" y="26571"/>
                  </a:cubicBezTo>
                  <a:cubicBezTo>
                    <a:pt x="6143" y="26676"/>
                    <a:pt x="6270" y="26739"/>
                    <a:pt x="6404" y="26739"/>
                  </a:cubicBezTo>
                  <a:cubicBezTo>
                    <a:pt x="6405" y="26739"/>
                    <a:pt x="6407" y="26739"/>
                    <a:pt x="6408" y="26739"/>
                  </a:cubicBezTo>
                  <a:cubicBezTo>
                    <a:pt x="6409" y="26739"/>
                    <a:pt x="6411" y="26739"/>
                    <a:pt x="6413" y="26739"/>
                  </a:cubicBezTo>
                  <a:cubicBezTo>
                    <a:pt x="6512" y="26739"/>
                    <a:pt x="6607" y="26705"/>
                    <a:pt x="6685" y="26643"/>
                  </a:cubicBezTo>
                  <a:cubicBezTo>
                    <a:pt x="6879" y="26488"/>
                    <a:pt x="6913" y="26205"/>
                    <a:pt x="6757" y="26014"/>
                  </a:cubicBezTo>
                  <a:cubicBezTo>
                    <a:pt x="6668" y="25903"/>
                    <a:pt x="6538" y="25846"/>
                    <a:pt x="6406" y="25846"/>
                  </a:cubicBezTo>
                  <a:close/>
                  <a:moveTo>
                    <a:pt x="3625" y="27603"/>
                  </a:moveTo>
                  <a:cubicBezTo>
                    <a:pt x="3559" y="27603"/>
                    <a:pt x="3493" y="27618"/>
                    <a:pt x="3430" y="27648"/>
                  </a:cubicBezTo>
                  <a:cubicBezTo>
                    <a:pt x="3207" y="27755"/>
                    <a:pt x="3113" y="28022"/>
                    <a:pt x="3221" y="28244"/>
                  </a:cubicBezTo>
                  <a:cubicBezTo>
                    <a:pt x="3294" y="28399"/>
                    <a:pt x="3452" y="28498"/>
                    <a:pt x="3624" y="28498"/>
                  </a:cubicBezTo>
                  <a:cubicBezTo>
                    <a:pt x="3692" y="28498"/>
                    <a:pt x="3759" y="28482"/>
                    <a:pt x="3821" y="28453"/>
                  </a:cubicBezTo>
                  <a:cubicBezTo>
                    <a:pt x="4042" y="28344"/>
                    <a:pt x="4133" y="28076"/>
                    <a:pt x="4026" y="27853"/>
                  </a:cubicBezTo>
                  <a:cubicBezTo>
                    <a:pt x="3948" y="27695"/>
                    <a:pt x="3789" y="27603"/>
                    <a:pt x="3625" y="27603"/>
                  </a:cubicBezTo>
                  <a:close/>
                  <a:moveTo>
                    <a:pt x="515" y="28695"/>
                  </a:moveTo>
                  <a:cubicBezTo>
                    <a:pt x="482" y="28695"/>
                    <a:pt x="449" y="28699"/>
                    <a:pt x="416" y="28706"/>
                  </a:cubicBezTo>
                  <a:cubicBezTo>
                    <a:pt x="175" y="28762"/>
                    <a:pt x="24" y="29002"/>
                    <a:pt x="80" y="29243"/>
                  </a:cubicBezTo>
                  <a:cubicBezTo>
                    <a:pt x="127" y="29446"/>
                    <a:pt x="307" y="29590"/>
                    <a:pt x="515" y="29590"/>
                  </a:cubicBezTo>
                  <a:cubicBezTo>
                    <a:pt x="549" y="29590"/>
                    <a:pt x="583" y="29586"/>
                    <a:pt x="617" y="29580"/>
                  </a:cubicBezTo>
                  <a:lnTo>
                    <a:pt x="617" y="29578"/>
                  </a:lnTo>
                  <a:cubicBezTo>
                    <a:pt x="857" y="29524"/>
                    <a:pt x="1008" y="29285"/>
                    <a:pt x="953" y="29044"/>
                  </a:cubicBezTo>
                  <a:cubicBezTo>
                    <a:pt x="905" y="28836"/>
                    <a:pt x="720" y="28695"/>
                    <a:pt x="515" y="28695"/>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1"/>
            <p:cNvSpPr/>
            <p:nvPr/>
          </p:nvSpPr>
          <p:spPr>
            <a:xfrm>
              <a:off x="1158575" y="3451875"/>
              <a:ext cx="22400" cy="22400"/>
            </a:xfrm>
            <a:custGeom>
              <a:rect b="b" l="l" r="r" t="t"/>
              <a:pathLst>
                <a:path extrusionOk="0" h="896" w="896">
                  <a:moveTo>
                    <a:pt x="450" y="1"/>
                  </a:moveTo>
                  <a:cubicBezTo>
                    <a:pt x="421" y="1"/>
                    <a:pt x="391" y="4"/>
                    <a:pt x="362" y="9"/>
                  </a:cubicBezTo>
                  <a:cubicBezTo>
                    <a:pt x="333" y="14"/>
                    <a:pt x="306" y="22"/>
                    <a:pt x="278" y="33"/>
                  </a:cubicBezTo>
                  <a:cubicBezTo>
                    <a:pt x="251" y="46"/>
                    <a:pt x="225" y="59"/>
                    <a:pt x="200" y="75"/>
                  </a:cubicBezTo>
                  <a:cubicBezTo>
                    <a:pt x="176" y="92"/>
                    <a:pt x="154" y="111"/>
                    <a:pt x="132" y="132"/>
                  </a:cubicBezTo>
                  <a:cubicBezTo>
                    <a:pt x="111" y="152"/>
                    <a:pt x="93" y="175"/>
                    <a:pt x="79" y="200"/>
                  </a:cubicBezTo>
                  <a:cubicBezTo>
                    <a:pt x="62" y="223"/>
                    <a:pt x="47" y="248"/>
                    <a:pt x="37" y="274"/>
                  </a:cubicBezTo>
                  <a:cubicBezTo>
                    <a:pt x="25" y="302"/>
                    <a:pt x="16" y="330"/>
                    <a:pt x="10" y="358"/>
                  </a:cubicBezTo>
                  <a:cubicBezTo>
                    <a:pt x="4" y="388"/>
                    <a:pt x="1" y="418"/>
                    <a:pt x="1" y="448"/>
                  </a:cubicBezTo>
                  <a:cubicBezTo>
                    <a:pt x="2" y="567"/>
                    <a:pt x="48" y="680"/>
                    <a:pt x="132" y="764"/>
                  </a:cubicBezTo>
                  <a:cubicBezTo>
                    <a:pt x="153" y="784"/>
                    <a:pt x="176" y="802"/>
                    <a:pt x="200" y="818"/>
                  </a:cubicBezTo>
                  <a:cubicBezTo>
                    <a:pt x="224" y="835"/>
                    <a:pt x="250" y="850"/>
                    <a:pt x="278" y="859"/>
                  </a:cubicBezTo>
                  <a:cubicBezTo>
                    <a:pt x="304" y="871"/>
                    <a:pt x="333" y="880"/>
                    <a:pt x="362" y="886"/>
                  </a:cubicBezTo>
                  <a:cubicBezTo>
                    <a:pt x="390" y="892"/>
                    <a:pt x="419" y="895"/>
                    <a:pt x="448" y="895"/>
                  </a:cubicBezTo>
                  <a:cubicBezTo>
                    <a:pt x="479" y="895"/>
                    <a:pt x="508" y="892"/>
                    <a:pt x="538" y="886"/>
                  </a:cubicBezTo>
                  <a:cubicBezTo>
                    <a:pt x="566" y="880"/>
                    <a:pt x="594" y="871"/>
                    <a:pt x="622" y="859"/>
                  </a:cubicBezTo>
                  <a:cubicBezTo>
                    <a:pt x="649" y="849"/>
                    <a:pt x="675" y="835"/>
                    <a:pt x="699" y="818"/>
                  </a:cubicBezTo>
                  <a:cubicBezTo>
                    <a:pt x="722" y="802"/>
                    <a:pt x="745" y="784"/>
                    <a:pt x="764" y="764"/>
                  </a:cubicBezTo>
                  <a:cubicBezTo>
                    <a:pt x="848" y="680"/>
                    <a:pt x="895" y="567"/>
                    <a:pt x="896" y="448"/>
                  </a:cubicBezTo>
                  <a:cubicBezTo>
                    <a:pt x="896" y="418"/>
                    <a:pt x="892" y="388"/>
                    <a:pt x="887" y="358"/>
                  </a:cubicBezTo>
                  <a:cubicBezTo>
                    <a:pt x="881" y="330"/>
                    <a:pt x="873" y="302"/>
                    <a:pt x="863" y="274"/>
                  </a:cubicBezTo>
                  <a:cubicBezTo>
                    <a:pt x="850" y="248"/>
                    <a:pt x="837" y="223"/>
                    <a:pt x="821" y="200"/>
                  </a:cubicBezTo>
                  <a:cubicBezTo>
                    <a:pt x="805" y="175"/>
                    <a:pt x="787" y="152"/>
                    <a:pt x="764" y="132"/>
                  </a:cubicBezTo>
                  <a:cubicBezTo>
                    <a:pt x="745" y="110"/>
                    <a:pt x="722" y="91"/>
                    <a:pt x="699" y="75"/>
                  </a:cubicBezTo>
                  <a:cubicBezTo>
                    <a:pt x="671" y="60"/>
                    <a:pt x="648" y="46"/>
                    <a:pt x="622" y="33"/>
                  </a:cubicBezTo>
                  <a:cubicBezTo>
                    <a:pt x="594" y="22"/>
                    <a:pt x="566" y="14"/>
                    <a:pt x="538" y="9"/>
                  </a:cubicBezTo>
                  <a:cubicBezTo>
                    <a:pt x="509" y="4"/>
                    <a:pt x="479"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1"/>
            <p:cNvSpPr/>
            <p:nvPr/>
          </p:nvSpPr>
          <p:spPr>
            <a:xfrm>
              <a:off x="1158575" y="2606800"/>
              <a:ext cx="22400" cy="22250"/>
            </a:xfrm>
            <a:custGeom>
              <a:rect b="b" l="l" r="r" t="t"/>
              <a:pathLst>
                <a:path extrusionOk="0" h="890" w="896">
                  <a:moveTo>
                    <a:pt x="450" y="1"/>
                  </a:moveTo>
                  <a:cubicBezTo>
                    <a:pt x="333" y="1"/>
                    <a:pt x="216" y="43"/>
                    <a:pt x="132" y="124"/>
                  </a:cubicBezTo>
                  <a:cubicBezTo>
                    <a:pt x="48" y="209"/>
                    <a:pt x="2" y="323"/>
                    <a:pt x="1" y="442"/>
                  </a:cubicBezTo>
                  <a:cubicBezTo>
                    <a:pt x="1" y="559"/>
                    <a:pt x="48" y="674"/>
                    <a:pt x="132" y="758"/>
                  </a:cubicBezTo>
                  <a:cubicBezTo>
                    <a:pt x="216" y="840"/>
                    <a:pt x="329" y="888"/>
                    <a:pt x="448" y="889"/>
                  </a:cubicBezTo>
                  <a:cubicBezTo>
                    <a:pt x="567" y="888"/>
                    <a:pt x="680" y="841"/>
                    <a:pt x="764" y="758"/>
                  </a:cubicBezTo>
                  <a:cubicBezTo>
                    <a:pt x="848" y="674"/>
                    <a:pt x="896" y="559"/>
                    <a:pt x="896" y="442"/>
                  </a:cubicBezTo>
                  <a:cubicBezTo>
                    <a:pt x="895" y="323"/>
                    <a:pt x="848" y="209"/>
                    <a:pt x="764" y="124"/>
                  </a:cubicBezTo>
                  <a:cubicBezTo>
                    <a:pt x="681" y="42"/>
                    <a:pt x="566"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1"/>
            <p:cNvSpPr/>
            <p:nvPr/>
          </p:nvSpPr>
          <p:spPr>
            <a:xfrm>
              <a:off x="1256825" y="2616975"/>
              <a:ext cx="399500" cy="956225"/>
            </a:xfrm>
            <a:custGeom>
              <a:rect b="b" l="l" r="r" t="t"/>
              <a:pathLst>
                <a:path extrusionOk="0" h="38249" w="15980">
                  <a:moveTo>
                    <a:pt x="491" y="0"/>
                  </a:moveTo>
                  <a:cubicBezTo>
                    <a:pt x="283" y="0"/>
                    <a:pt x="97" y="145"/>
                    <a:pt x="52" y="356"/>
                  </a:cubicBezTo>
                  <a:cubicBezTo>
                    <a:pt x="0" y="599"/>
                    <a:pt x="156" y="837"/>
                    <a:pt x="399" y="888"/>
                  </a:cubicBezTo>
                  <a:lnTo>
                    <a:pt x="395" y="888"/>
                  </a:lnTo>
                  <a:cubicBezTo>
                    <a:pt x="427" y="893"/>
                    <a:pt x="459" y="895"/>
                    <a:pt x="491" y="897"/>
                  </a:cubicBezTo>
                  <a:cubicBezTo>
                    <a:pt x="701" y="894"/>
                    <a:pt x="882" y="747"/>
                    <a:pt x="927" y="541"/>
                  </a:cubicBezTo>
                  <a:cubicBezTo>
                    <a:pt x="976" y="300"/>
                    <a:pt x="824" y="63"/>
                    <a:pt x="583" y="10"/>
                  </a:cubicBezTo>
                  <a:cubicBezTo>
                    <a:pt x="552" y="3"/>
                    <a:pt x="521" y="0"/>
                    <a:pt x="491" y="0"/>
                  </a:cubicBezTo>
                  <a:close/>
                  <a:moveTo>
                    <a:pt x="4285" y="1233"/>
                  </a:moveTo>
                  <a:cubicBezTo>
                    <a:pt x="4114" y="1233"/>
                    <a:pt x="3950" y="1332"/>
                    <a:pt x="3876" y="1498"/>
                  </a:cubicBezTo>
                  <a:cubicBezTo>
                    <a:pt x="3776" y="1723"/>
                    <a:pt x="3877" y="1988"/>
                    <a:pt x="4103" y="2089"/>
                  </a:cubicBezTo>
                  <a:cubicBezTo>
                    <a:pt x="4160" y="2114"/>
                    <a:pt x="4222" y="2128"/>
                    <a:pt x="4285" y="2128"/>
                  </a:cubicBezTo>
                  <a:cubicBezTo>
                    <a:pt x="4462" y="2128"/>
                    <a:pt x="4621" y="2024"/>
                    <a:pt x="4694" y="1863"/>
                  </a:cubicBezTo>
                  <a:cubicBezTo>
                    <a:pt x="4795" y="1636"/>
                    <a:pt x="4693" y="1371"/>
                    <a:pt x="4467" y="1272"/>
                  </a:cubicBezTo>
                  <a:cubicBezTo>
                    <a:pt x="4408" y="1245"/>
                    <a:pt x="4346" y="1233"/>
                    <a:pt x="4285" y="1233"/>
                  </a:cubicBezTo>
                  <a:close/>
                  <a:moveTo>
                    <a:pt x="7740" y="3232"/>
                  </a:moveTo>
                  <a:cubicBezTo>
                    <a:pt x="7601" y="3232"/>
                    <a:pt x="7465" y="3296"/>
                    <a:pt x="7377" y="3417"/>
                  </a:cubicBezTo>
                  <a:cubicBezTo>
                    <a:pt x="7233" y="3616"/>
                    <a:pt x="7277" y="3895"/>
                    <a:pt x="7476" y="4040"/>
                  </a:cubicBezTo>
                  <a:cubicBezTo>
                    <a:pt x="7551" y="4094"/>
                    <a:pt x="7642" y="4125"/>
                    <a:pt x="7736" y="4125"/>
                  </a:cubicBezTo>
                  <a:cubicBezTo>
                    <a:pt x="7737" y="4125"/>
                    <a:pt x="7739" y="4125"/>
                    <a:pt x="7741" y="4125"/>
                  </a:cubicBezTo>
                  <a:cubicBezTo>
                    <a:pt x="7883" y="4125"/>
                    <a:pt x="8018" y="4056"/>
                    <a:pt x="8101" y="3940"/>
                  </a:cubicBezTo>
                  <a:cubicBezTo>
                    <a:pt x="8247" y="3742"/>
                    <a:pt x="8203" y="3462"/>
                    <a:pt x="8003" y="3317"/>
                  </a:cubicBezTo>
                  <a:cubicBezTo>
                    <a:pt x="7924" y="3260"/>
                    <a:pt x="7832" y="3232"/>
                    <a:pt x="7740" y="3232"/>
                  </a:cubicBezTo>
                  <a:close/>
                  <a:moveTo>
                    <a:pt x="10705" y="5902"/>
                  </a:moveTo>
                  <a:cubicBezTo>
                    <a:pt x="10598" y="5902"/>
                    <a:pt x="10490" y="5940"/>
                    <a:pt x="10405" y="6017"/>
                  </a:cubicBezTo>
                  <a:cubicBezTo>
                    <a:pt x="10222" y="6184"/>
                    <a:pt x="10208" y="6466"/>
                    <a:pt x="10372" y="6649"/>
                  </a:cubicBezTo>
                  <a:cubicBezTo>
                    <a:pt x="10457" y="6742"/>
                    <a:pt x="10577" y="6796"/>
                    <a:pt x="10702" y="6796"/>
                  </a:cubicBezTo>
                  <a:cubicBezTo>
                    <a:pt x="10703" y="6796"/>
                    <a:pt x="10705" y="6796"/>
                    <a:pt x="10706" y="6796"/>
                  </a:cubicBezTo>
                  <a:cubicBezTo>
                    <a:pt x="10708" y="6796"/>
                    <a:pt x="10709" y="6796"/>
                    <a:pt x="10711" y="6796"/>
                  </a:cubicBezTo>
                  <a:cubicBezTo>
                    <a:pt x="10819" y="6796"/>
                    <a:pt x="10923" y="6755"/>
                    <a:pt x="11004" y="6682"/>
                  </a:cubicBezTo>
                  <a:cubicBezTo>
                    <a:pt x="11190" y="6517"/>
                    <a:pt x="11204" y="6234"/>
                    <a:pt x="11037" y="6050"/>
                  </a:cubicBezTo>
                  <a:cubicBezTo>
                    <a:pt x="10949" y="5952"/>
                    <a:pt x="10827" y="5902"/>
                    <a:pt x="10705" y="5902"/>
                  </a:cubicBezTo>
                  <a:close/>
                  <a:moveTo>
                    <a:pt x="13054" y="9127"/>
                  </a:moveTo>
                  <a:cubicBezTo>
                    <a:pt x="12978" y="9127"/>
                    <a:pt x="12900" y="9147"/>
                    <a:pt x="12830" y="9188"/>
                  </a:cubicBezTo>
                  <a:cubicBezTo>
                    <a:pt x="12616" y="9311"/>
                    <a:pt x="12542" y="9585"/>
                    <a:pt x="12666" y="9799"/>
                  </a:cubicBezTo>
                  <a:cubicBezTo>
                    <a:pt x="12746" y="9936"/>
                    <a:pt x="12893" y="10023"/>
                    <a:pt x="13053" y="10023"/>
                  </a:cubicBezTo>
                  <a:cubicBezTo>
                    <a:pt x="13132" y="10023"/>
                    <a:pt x="13209" y="10002"/>
                    <a:pt x="13277" y="9964"/>
                  </a:cubicBezTo>
                  <a:cubicBezTo>
                    <a:pt x="13490" y="9839"/>
                    <a:pt x="13564" y="9566"/>
                    <a:pt x="13441" y="9352"/>
                  </a:cubicBezTo>
                  <a:cubicBezTo>
                    <a:pt x="13359" y="9208"/>
                    <a:pt x="13208" y="9127"/>
                    <a:pt x="13054" y="9127"/>
                  </a:cubicBezTo>
                  <a:close/>
                  <a:moveTo>
                    <a:pt x="14678" y="12770"/>
                  </a:moveTo>
                  <a:cubicBezTo>
                    <a:pt x="14632" y="12770"/>
                    <a:pt x="14587" y="12776"/>
                    <a:pt x="14541" y="12791"/>
                  </a:cubicBezTo>
                  <a:cubicBezTo>
                    <a:pt x="14307" y="12867"/>
                    <a:pt x="14178" y="13118"/>
                    <a:pt x="14252" y="13354"/>
                  </a:cubicBezTo>
                  <a:lnTo>
                    <a:pt x="14256" y="13354"/>
                  </a:lnTo>
                  <a:cubicBezTo>
                    <a:pt x="14314" y="13538"/>
                    <a:pt x="14485" y="13664"/>
                    <a:pt x="14678" y="13664"/>
                  </a:cubicBezTo>
                  <a:cubicBezTo>
                    <a:pt x="14726" y="13664"/>
                    <a:pt x="14773" y="13657"/>
                    <a:pt x="14819" y="13644"/>
                  </a:cubicBezTo>
                  <a:cubicBezTo>
                    <a:pt x="15052" y="13564"/>
                    <a:pt x="15179" y="13314"/>
                    <a:pt x="15105" y="13080"/>
                  </a:cubicBezTo>
                  <a:cubicBezTo>
                    <a:pt x="15043" y="12890"/>
                    <a:pt x="14867" y="12770"/>
                    <a:pt x="14678" y="12770"/>
                  </a:cubicBezTo>
                  <a:close/>
                  <a:moveTo>
                    <a:pt x="15502" y="16672"/>
                  </a:moveTo>
                  <a:cubicBezTo>
                    <a:pt x="15488" y="16672"/>
                    <a:pt x="15474" y="16672"/>
                    <a:pt x="15460" y="16674"/>
                  </a:cubicBezTo>
                  <a:cubicBezTo>
                    <a:pt x="15215" y="16701"/>
                    <a:pt x="15037" y="16921"/>
                    <a:pt x="15063" y="17165"/>
                  </a:cubicBezTo>
                  <a:cubicBezTo>
                    <a:pt x="15087" y="17392"/>
                    <a:pt x="15277" y="17565"/>
                    <a:pt x="15505" y="17568"/>
                  </a:cubicBezTo>
                  <a:cubicBezTo>
                    <a:pt x="15522" y="17568"/>
                    <a:pt x="15537" y="17565"/>
                    <a:pt x="15553" y="17565"/>
                  </a:cubicBezTo>
                  <a:cubicBezTo>
                    <a:pt x="15799" y="17539"/>
                    <a:pt x="15976" y="17319"/>
                    <a:pt x="15953" y="17073"/>
                  </a:cubicBezTo>
                  <a:cubicBezTo>
                    <a:pt x="15926" y="16843"/>
                    <a:pt x="15730" y="16672"/>
                    <a:pt x="15502" y="16672"/>
                  </a:cubicBezTo>
                  <a:close/>
                  <a:moveTo>
                    <a:pt x="15514" y="20662"/>
                  </a:moveTo>
                  <a:cubicBezTo>
                    <a:pt x="15286" y="20662"/>
                    <a:pt x="15090" y="20833"/>
                    <a:pt x="15063" y="21064"/>
                  </a:cubicBezTo>
                  <a:lnTo>
                    <a:pt x="15067" y="21064"/>
                  </a:lnTo>
                  <a:cubicBezTo>
                    <a:pt x="15040" y="21308"/>
                    <a:pt x="15219" y="21528"/>
                    <a:pt x="15463" y="21553"/>
                  </a:cubicBezTo>
                  <a:cubicBezTo>
                    <a:pt x="15475" y="21555"/>
                    <a:pt x="15486" y="21556"/>
                    <a:pt x="15498" y="21556"/>
                  </a:cubicBezTo>
                  <a:cubicBezTo>
                    <a:pt x="15502" y="21556"/>
                    <a:pt x="15507" y="21556"/>
                    <a:pt x="15511" y="21555"/>
                  </a:cubicBezTo>
                  <a:cubicBezTo>
                    <a:pt x="15512" y="21555"/>
                    <a:pt x="15512" y="21555"/>
                    <a:pt x="15513" y="21555"/>
                  </a:cubicBezTo>
                  <a:cubicBezTo>
                    <a:pt x="15741" y="21555"/>
                    <a:pt x="15931" y="21383"/>
                    <a:pt x="15956" y="21157"/>
                  </a:cubicBezTo>
                  <a:cubicBezTo>
                    <a:pt x="15980" y="20910"/>
                    <a:pt x="15802" y="20691"/>
                    <a:pt x="15556" y="20664"/>
                  </a:cubicBezTo>
                  <a:cubicBezTo>
                    <a:pt x="15542" y="20663"/>
                    <a:pt x="15528" y="20662"/>
                    <a:pt x="15514" y="20662"/>
                  </a:cubicBezTo>
                  <a:close/>
                  <a:moveTo>
                    <a:pt x="14687" y="24567"/>
                  </a:moveTo>
                  <a:cubicBezTo>
                    <a:pt x="14498" y="24567"/>
                    <a:pt x="14323" y="24688"/>
                    <a:pt x="14261" y="24878"/>
                  </a:cubicBezTo>
                  <a:cubicBezTo>
                    <a:pt x="14184" y="25113"/>
                    <a:pt x="14312" y="25366"/>
                    <a:pt x="14548" y="25442"/>
                  </a:cubicBezTo>
                  <a:cubicBezTo>
                    <a:pt x="14589" y="25455"/>
                    <a:pt x="14632" y="25462"/>
                    <a:pt x="14675" y="25462"/>
                  </a:cubicBezTo>
                  <a:cubicBezTo>
                    <a:pt x="14678" y="25462"/>
                    <a:pt x="14682" y="25462"/>
                    <a:pt x="14685" y="25462"/>
                  </a:cubicBezTo>
                  <a:cubicBezTo>
                    <a:pt x="14687" y="25462"/>
                    <a:pt x="14689" y="25462"/>
                    <a:pt x="14690" y="25462"/>
                  </a:cubicBezTo>
                  <a:cubicBezTo>
                    <a:pt x="14883" y="25462"/>
                    <a:pt x="15053" y="25336"/>
                    <a:pt x="15111" y="25152"/>
                  </a:cubicBezTo>
                  <a:cubicBezTo>
                    <a:pt x="15188" y="24917"/>
                    <a:pt x="15060" y="24665"/>
                    <a:pt x="14824" y="24589"/>
                  </a:cubicBezTo>
                  <a:cubicBezTo>
                    <a:pt x="14779" y="24574"/>
                    <a:pt x="14732" y="24567"/>
                    <a:pt x="14687" y="24567"/>
                  </a:cubicBezTo>
                  <a:close/>
                  <a:moveTo>
                    <a:pt x="13064" y="28215"/>
                  </a:moveTo>
                  <a:cubicBezTo>
                    <a:pt x="12910" y="28215"/>
                    <a:pt x="12760" y="28294"/>
                    <a:pt x="12678" y="28436"/>
                  </a:cubicBezTo>
                  <a:cubicBezTo>
                    <a:pt x="12552" y="28650"/>
                    <a:pt x="12626" y="28926"/>
                    <a:pt x="12841" y="29048"/>
                  </a:cubicBezTo>
                  <a:cubicBezTo>
                    <a:pt x="12907" y="29088"/>
                    <a:pt x="12982" y="29108"/>
                    <a:pt x="13059" y="29108"/>
                  </a:cubicBezTo>
                  <a:cubicBezTo>
                    <a:pt x="13061" y="29108"/>
                    <a:pt x="13063" y="29108"/>
                    <a:pt x="13065" y="29108"/>
                  </a:cubicBezTo>
                  <a:cubicBezTo>
                    <a:pt x="13225" y="29108"/>
                    <a:pt x="13372" y="29023"/>
                    <a:pt x="13453" y="28885"/>
                  </a:cubicBezTo>
                  <a:cubicBezTo>
                    <a:pt x="13575" y="28671"/>
                    <a:pt x="13501" y="28399"/>
                    <a:pt x="13289" y="28276"/>
                  </a:cubicBezTo>
                  <a:cubicBezTo>
                    <a:pt x="13218" y="28234"/>
                    <a:pt x="13140" y="28215"/>
                    <a:pt x="13064" y="28215"/>
                  </a:cubicBezTo>
                  <a:close/>
                  <a:moveTo>
                    <a:pt x="10721" y="31442"/>
                  </a:moveTo>
                  <a:cubicBezTo>
                    <a:pt x="10598" y="31442"/>
                    <a:pt x="10475" y="31493"/>
                    <a:pt x="10387" y="31592"/>
                  </a:cubicBezTo>
                  <a:cubicBezTo>
                    <a:pt x="10220" y="31774"/>
                    <a:pt x="10235" y="32058"/>
                    <a:pt x="10419" y="32222"/>
                  </a:cubicBezTo>
                  <a:cubicBezTo>
                    <a:pt x="10501" y="32295"/>
                    <a:pt x="10607" y="32337"/>
                    <a:pt x="10717" y="32337"/>
                  </a:cubicBezTo>
                  <a:cubicBezTo>
                    <a:pt x="10845" y="32337"/>
                    <a:pt x="10967" y="32283"/>
                    <a:pt x="11052" y="32189"/>
                  </a:cubicBezTo>
                  <a:cubicBezTo>
                    <a:pt x="11216" y="32004"/>
                    <a:pt x="11201" y="31722"/>
                    <a:pt x="11019" y="31556"/>
                  </a:cubicBezTo>
                  <a:cubicBezTo>
                    <a:pt x="10933" y="31480"/>
                    <a:pt x="10827" y="31442"/>
                    <a:pt x="10721" y="31442"/>
                  </a:cubicBezTo>
                  <a:close/>
                  <a:moveTo>
                    <a:pt x="7756" y="34116"/>
                  </a:moveTo>
                  <a:cubicBezTo>
                    <a:pt x="7665" y="34116"/>
                    <a:pt x="7574" y="34144"/>
                    <a:pt x="7495" y="34202"/>
                  </a:cubicBezTo>
                  <a:cubicBezTo>
                    <a:pt x="7294" y="34347"/>
                    <a:pt x="7250" y="34628"/>
                    <a:pt x="7395" y="34828"/>
                  </a:cubicBezTo>
                  <a:cubicBezTo>
                    <a:pt x="7479" y="34944"/>
                    <a:pt x="7614" y="35010"/>
                    <a:pt x="7757" y="35010"/>
                  </a:cubicBezTo>
                  <a:cubicBezTo>
                    <a:pt x="7852" y="35010"/>
                    <a:pt x="7946" y="34981"/>
                    <a:pt x="8022" y="34924"/>
                  </a:cubicBezTo>
                  <a:cubicBezTo>
                    <a:pt x="8221" y="34778"/>
                    <a:pt x="8264" y="34498"/>
                    <a:pt x="8118" y="34301"/>
                  </a:cubicBezTo>
                  <a:cubicBezTo>
                    <a:pt x="8030" y="34180"/>
                    <a:pt x="7894" y="34116"/>
                    <a:pt x="7756" y="34116"/>
                  </a:cubicBezTo>
                  <a:close/>
                  <a:moveTo>
                    <a:pt x="4307" y="36116"/>
                  </a:moveTo>
                  <a:cubicBezTo>
                    <a:pt x="4246" y="36116"/>
                    <a:pt x="4184" y="36129"/>
                    <a:pt x="4124" y="36156"/>
                  </a:cubicBezTo>
                  <a:cubicBezTo>
                    <a:pt x="3899" y="36256"/>
                    <a:pt x="3798" y="36520"/>
                    <a:pt x="3898" y="36746"/>
                  </a:cubicBezTo>
                  <a:cubicBezTo>
                    <a:pt x="3969" y="36908"/>
                    <a:pt x="4129" y="37011"/>
                    <a:pt x="4305" y="37012"/>
                  </a:cubicBezTo>
                  <a:cubicBezTo>
                    <a:pt x="4369" y="37012"/>
                    <a:pt x="4431" y="36998"/>
                    <a:pt x="4488" y="36972"/>
                  </a:cubicBezTo>
                  <a:cubicBezTo>
                    <a:pt x="4714" y="36873"/>
                    <a:pt x="4815" y="36607"/>
                    <a:pt x="4714" y="36382"/>
                  </a:cubicBezTo>
                  <a:cubicBezTo>
                    <a:pt x="4641" y="36215"/>
                    <a:pt x="4478" y="36116"/>
                    <a:pt x="4307" y="36116"/>
                  </a:cubicBezTo>
                  <a:close/>
                  <a:moveTo>
                    <a:pt x="512" y="37353"/>
                  </a:moveTo>
                  <a:cubicBezTo>
                    <a:pt x="481" y="37353"/>
                    <a:pt x="450" y="37356"/>
                    <a:pt x="419" y="37363"/>
                  </a:cubicBezTo>
                  <a:cubicBezTo>
                    <a:pt x="177" y="37414"/>
                    <a:pt x="23" y="37653"/>
                    <a:pt x="76" y="37894"/>
                  </a:cubicBezTo>
                  <a:cubicBezTo>
                    <a:pt x="119" y="38100"/>
                    <a:pt x="301" y="38249"/>
                    <a:pt x="512" y="38249"/>
                  </a:cubicBezTo>
                  <a:cubicBezTo>
                    <a:pt x="545" y="38249"/>
                    <a:pt x="577" y="38246"/>
                    <a:pt x="608" y="38240"/>
                  </a:cubicBezTo>
                  <a:cubicBezTo>
                    <a:pt x="847" y="38186"/>
                    <a:pt x="1000" y="37950"/>
                    <a:pt x="950" y="37710"/>
                  </a:cubicBezTo>
                  <a:cubicBezTo>
                    <a:pt x="905" y="37498"/>
                    <a:pt x="719" y="37353"/>
                    <a:pt x="512" y="3735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1"/>
            <p:cNvSpPr/>
            <p:nvPr/>
          </p:nvSpPr>
          <p:spPr>
            <a:xfrm>
              <a:off x="1158575" y="3561425"/>
              <a:ext cx="22400" cy="22225"/>
            </a:xfrm>
            <a:custGeom>
              <a:rect b="b" l="l" r="r" t="t"/>
              <a:pathLst>
                <a:path extrusionOk="0" h="889" w="896">
                  <a:moveTo>
                    <a:pt x="449" y="0"/>
                  </a:moveTo>
                  <a:cubicBezTo>
                    <a:pt x="332" y="0"/>
                    <a:pt x="215" y="42"/>
                    <a:pt x="132" y="125"/>
                  </a:cubicBezTo>
                  <a:cubicBezTo>
                    <a:pt x="48" y="209"/>
                    <a:pt x="2" y="322"/>
                    <a:pt x="1" y="441"/>
                  </a:cubicBezTo>
                  <a:cubicBezTo>
                    <a:pt x="2" y="560"/>
                    <a:pt x="48" y="673"/>
                    <a:pt x="132" y="757"/>
                  </a:cubicBezTo>
                  <a:cubicBezTo>
                    <a:pt x="216" y="841"/>
                    <a:pt x="329" y="888"/>
                    <a:pt x="448" y="889"/>
                  </a:cubicBezTo>
                  <a:cubicBezTo>
                    <a:pt x="567" y="889"/>
                    <a:pt x="680" y="842"/>
                    <a:pt x="764" y="758"/>
                  </a:cubicBezTo>
                  <a:cubicBezTo>
                    <a:pt x="848" y="673"/>
                    <a:pt x="895" y="560"/>
                    <a:pt x="896" y="441"/>
                  </a:cubicBezTo>
                  <a:cubicBezTo>
                    <a:pt x="895" y="323"/>
                    <a:pt x="848" y="210"/>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1"/>
            <p:cNvSpPr/>
            <p:nvPr/>
          </p:nvSpPr>
          <p:spPr>
            <a:xfrm>
              <a:off x="1158575" y="2823800"/>
              <a:ext cx="22400" cy="22425"/>
            </a:xfrm>
            <a:custGeom>
              <a:rect b="b" l="l" r="r" t="t"/>
              <a:pathLst>
                <a:path extrusionOk="0" h="897" w="896">
                  <a:moveTo>
                    <a:pt x="450" y="0"/>
                  </a:moveTo>
                  <a:cubicBezTo>
                    <a:pt x="421" y="0"/>
                    <a:pt x="391" y="4"/>
                    <a:pt x="362" y="10"/>
                  </a:cubicBezTo>
                  <a:cubicBezTo>
                    <a:pt x="334" y="15"/>
                    <a:pt x="306" y="23"/>
                    <a:pt x="278" y="34"/>
                  </a:cubicBezTo>
                  <a:cubicBezTo>
                    <a:pt x="251" y="46"/>
                    <a:pt x="225" y="60"/>
                    <a:pt x="200" y="75"/>
                  </a:cubicBezTo>
                  <a:cubicBezTo>
                    <a:pt x="175" y="92"/>
                    <a:pt x="153" y="111"/>
                    <a:pt x="132" y="132"/>
                  </a:cubicBezTo>
                  <a:cubicBezTo>
                    <a:pt x="112" y="152"/>
                    <a:pt x="94" y="174"/>
                    <a:pt x="79" y="198"/>
                  </a:cubicBezTo>
                  <a:cubicBezTo>
                    <a:pt x="62" y="223"/>
                    <a:pt x="48" y="249"/>
                    <a:pt x="37" y="276"/>
                  </a:cubicBezTo>
                  <a:cubicBezTo>
                    <a:pt x="25" y="302"/>
                    <a:pt x="16" y="330"/>
                    <a:pt x="10" y="359"/>
                  </a:cubicBezTo>
                  <a:cubicBezTo>
                    <a:pt x="4" y="388"/>
                    <a:pt x="1" y="419"/>
                    <a:pt x="1" y="448"/>
                  </a:cubicBezTo>
                  <a:cubicBezTo>
                    <a:pt x="1" y="478"/>
                    <a:pt x="4" y="507"/>
                    <a:pt x="10" y="535"/>
                  </a:cubicBezTo>
                  <a:cubicBezTo>
                    <a:pt x="16" y="564"/>
                    <a:pt x="25" y="592"/>
                    <a:pt x="37" y="618"/>
                  </a:cubicBezTo>
                  <a:cubicBezTo>
                    <a:pt x="47" y="645"/>
                    <a:pt x="62" y="671"/>
                    <a:pt x="79" y="696"/>
                  </a:cubicBezTo>
                  <a:cubicBezTo>
                    <a:pt x="94" y="721"/>
                    <a:pt x="112" y="744"/>
                    <a:pt x="132" y="764"/>
                  </a:cubicBezTo>
                  <a:cubicBezTo>
                    <a:pt x="153" y="784"/>
                    <a:pt x="176" y="803"/>
                    <a:pt x="200" y="818"/>
                  </a:cubicBezTo>
                  <a:cubicBezTo>
                    <a:pt x="224" y="837"/>
                    <a:pt x="250" y="850"/>
                    <a:pt x="278" y="860"/>
                  </a:cubicBezTo>
                  <a:cubicBezTo>
                    <a:pt x="304" y="873"/>
                    <a:pt x="333" y="882"/>
                    <a:pt x="362" y="888"/>
                  </a:cubicBezTo>
                  <a:cubicBezTo>
                    <a:pt x="390" y="893"/>
                    <a:pt x="419" y="897"/>
                    <a:pt x="448" y="897"/>
                  </a:cubicBezTo>
                  <a:cubicBezTo>
                    <a:pt x="479" y="897"/>
                    <a:pt x="508" y="893"/>
                    <a:pt x="538" y="888"/>
                  </a:cubicBezTo>
                  <a:cubicBezTo>
                    <a:pt x="566" y="881"/>
                    <a:pt x="594" y="873"/>
                    <a:pt x="622" y="860"/>
                  </a:cubicBezTo>
                  <a:cubicBezTo>
                    <a:pt x="649" y="850"/>
                    <a:pt x="675" y="837"/>
                    <a:pt x="699" y="818"/>
                  </a:cubicBezTo>
                  <a:cubicBezTo>
                    <a:pt x="723" y="803"/>
                    <a:pt x="746" y="784"/>
                    <a:pt x="768" y="764"/>
                  </a:cubicBezTo>
                  <a:cubicBezTo>
                    <a:pt x="787" y="743"/>
                    <a:pt x="805" y="720"/>
                    <a:pt x="821" y="696"/>
                  </a:cubicBezTo>
                  <a:cubicBezTo>
                    <a:pt x="837" y="671"/>
                    <a:pt x="850" y="645"/>
                    <a:pt x="863" y="618"/>
                  </a:cubicBezTo>
                  <a:cubicBezTo>
                    <a:pt x="874" y="592"/>
                    <a:pt x="882" y="564"/>
                    <a:pt x="887" y="535"/>
                  </a:cubicBezTo>
                  <a:cubicBezTo>
                    <a:pt x="892" y="506"/>
                    <a:pt x="896" y="478"/>
                    <a:pt x="896" y="448"/>
                  </a:cubicBezTo>
                  <a:cubicBezTo>
                    <a:pt x="896" y="419"/>
                    <a:pt x="892" y="388"/>
                    <a:pt x="887" y="359"/>
                  </a:cubicBezTo>
                  <a:cubicBezTo>
                    <a:pt x="881" y="330"/>
                    <a:pt x="873" y="302"/>
                    <a:pt x="863" y="276"/>
                  </a:cubicBezTo>
                  <a:cubicBezTo>
                    <a:pt x="851" y="249"/>
                    <a:pt x="836" y="225"/>
                    <a:pt x="821" y="198"/>
                  </a:cubicBezTo>
                  <a:cubicBezTo>
                    <a:pt x="805" y="175"/>
                    <a:pt x="787" y="152"/>
                    <a:pt x="768" y="132"/>
                  </a:cubicBezTo>
                  <a:cubicBezTo>
                    <a:pt x="746" y="111"/>
                    <a:pt x="723" y="92"/>
                    <a:pt x="699" y="75"/>
                  </a:cubicBezTo>
                  <a:cubicBezTo>
                    <a:pt x="674" y="60"/>
                    <a:pt x="648" y="46"/>
                    <a:pt x="622" y="34"/>
                  </a:cubicBezTo>
                  <a:cubicBezTo>
                    <a:pt x="594" y="24"/>
                    <a:pt x="565" y="15"/>
                    <a:pt x="538" y="10"/>
                  </a:cubicBezTo>
                  <a:cubicBezTo>
                    <a:pt x="509" y="4"/>
                    <a:pt x="479" y="0"/>
                    <a:pt x="45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1"/>
            <p:cNvSpPr/>
            <p:nvPr/>
          </p:nvSpPr>
          <p:spPr>
            <a:xfrm>
              <a:off x="1224725" y="2832600"/>
              <a:ext cx="216400" cy="524975"/>
            </a:xfrm>
            <a:custGeom>
              <a:rect b="b" l="l" r="r" t="t"/>
              <a:pathLst>
                <a:path extrusionOk="0" h="20999" w="8656">
                  <a:moveTo>
                    <a:pt x="494" y="1"/>
                  </a:moveTo>
                  <a:cubicBezTo>
                    <a:pt x="297" y="1"/>
                    <a:pt x="117" y="133"/>
                    <a:pt x="65" y="333"/>
                  </a:cubicBezTo>
                  <a:cubicBezTo>
                    <a:pt x="1" y="572"/>
                    <a:pt x="142" y="818"/>
                    <a:pt x="381" y="881"/>
                  </a:cubicBezTo>
                  <a:lnTo>
                    <a:pt x="382" y="881"/>
                  </a:lnTo>
                  <a:cubicBezTo>
                    <a:pt x="419" y="890"/>
                    <a:pt x="457" y="896"/>
                    <a:pt x="495" y="897"/>
                  </a:cubicBezTo>
                  <a:cubicBezTo>
                    <a:pt x="697" y="897"/>
                    <a:pt x="875" y="761"/>
                    <a:pt x="927" y="565"/>
                  </a:cubicBezTo>
                  <a:cubicBezTo>
                    <a:pt x="993" y="326"/>
                    <a:pt x="850" y="80"/>
                    <a:pt x="611" y="17"/>
                  </a:cubicBezTo>
                  <a:cubicBezTo>
                    <a:pt x="572" y="6"/>
                    <a:pt x="533" y="1"/>
                    <a:pt x="494" y="1"/>
                  </a:cubicBezTo>
                  <a:close/>
                  <a:moveTo>
                    <a:pt x="3007" y="1039"/>
                  </a:moveTo>
                  <a:cubicBezTo>
                    <a:pt x="2852" y="1039"/>
                    <a:pt x="2701" y="1119"/>
                    <a:pt x="2618" y="1263"/>
                  </a:cubicBezTo>
                  <a:cubicBezTo>
                    <a:pt x="2494" y="1477"/>
                    <a:pt x="2566" y="1750"/>
                    <a:pt x="2779" y="1874"/>
                  </a:cubicBezTo>
                  <a:lnTo>
                    <a:pt x="2780" y="1874"/>
                  </a:lnTo>
                  <a:cubicBezTo>
                    <a:pt x="2848" y="1914"/>
                    <a:pt x="2925" y="1934"/>
                    <a:pt x="3003" y="1934"/>
                  </a:cubicBezTo>
                  <a:cubicBezTo>
                    <a:pt x="3005" y="1934"/>
                    <a:pt x="3006" y="1934"/>
                    <a:pt x="3007" y="1934"/>
                  </a:cubicBezTo>
                  <a:cubicBezTo>
                    <a:pt x="3165" y="1934"/>
                    <a:pt x="3313" y="1850"/>
                    <a:pt x="3391" y="1710"/>
                  </a:cubicBezTo>
                  <a:cubicBezTo>
                    <a:pt x="3517" y="1498"/>
                    <a:pt x="3442" y="1224"/>
                    <a:pt x="3230" y="1099"/>
                  </a:cubicBezTo>
                  <a:cubicBezTo>
                    <a:pt x="3160" y="1058"/>
                    <a:pt x="3083" y="1039"/>
                    <a:pt x="3007" y="1039"/>
                  </a:cubicBezTo>
                  <a:close/>
                  <a:moveTo>
                    <a:pt x="5158" y="2694"/>
                  </a:moveTo>
                  <a:cubicBezTo>
                    <a:pt x="5043" y="2694"/>
                    <a:pt x="4928" y="2738"/>
                    <a:pt x="4841" y="2826"/>
                  </a:cubicBezTo>
                  <a:cubicBezTo>
                    <a:pt x="4667" y="3001"/>
                    <a:pt x="4668" y="3285"/>
                    <a:pt x="4844" y="3458"/>
                  </a:cubicBezTo>
                  <a:cubicBezTo>
                    <a:pt x="4928" y="3543"/>
                    <a:pt x="5041" y="3589"/>
                    <a:pt x="5160" y="3589"/>
                  </a:cubicBezTo>
                  <a:cubicBezTo>
                    <a:pt x="5278" y="3588"/>
                    <a:pt x="5391" y="3542"/>
                    <a:pt x="5476" y="3458"/>
                  </a:cubicBezTo>
                  <a:cubicBezTo>
                    <a:pt x="5648" y="3283"/>
                    <a:pt x="5648" y="3001"/>
                    <a:pt x="5476" y="2826"/>
                  </a:cubicBezTo>
                  <a:cubicBezTo>
                    <a:pt x="5388" y="2738"/>
                    <a:pt x="5273" y="2694"/>
                    <a:pt x="5158" y="2694"/>
                  </a:cubicBezTo>
                  <a:close/>
                  <a:moveTo>
                    <a:pt x="6813" y="4847"/>
                  </a:moveTo>
                  <a:cubicBezTo>
                    <a:pt x="6736" y="4847"/>
                    <a:pt x="6659" y="4866"/>
                    <a:pt x="6588" y="4908"/>
                  </a:cubicBezTo>
                  <a:cubicBezTo>
                    <a:pt x="6374" y="5032"/>
                    <a:pt x="6303" y="5306"/>
                    <a:pt x="6428" y="5519"/>
                  </a:cubicBezTo>
                  <a:cubicBezTo>
                    <a:pt x="6508" y="5658"/>
                    <a:pt x="6655" y="5742"/>
                    <a:pt x="6815" y="5742"/>
                  </a:cubicBezTo>
                  <a:cubicBezTo>
                    <a:pt x="6894" y="5742"/>
                    <a:pt x="6971" y="5721"/>
                    <a:pt x="7039" y="5680"/>
                  </a:cubicBezTo>
                  <a:cubicBezTo>
                    <a:pt x="7252" y="5556"/>
                    <a:pt x="7325" y="5283"/>
                    <a:pt x="7200" y="5069"/>
                  </a:cubicBezTo>
                  <a:cubicBezTo>
                    <a:pt x="7117" y="4926"/>
                    <a:pt x="6967" y="4847"/>
                    <a:pt x="6813" y="4847"/>
                  </a:cubicBezTo>
                  <a:close/>
                  <a:moveTo>
                    <a:pt x="7854" y="7353"/>
                  </a:moveTo>
                  <a:cubicBezTo>
                    <a:pt x="7816" y="7353"/>
                    <a:pt x="7778" y="7358"/>
                    <a:pt x="7739" y="7368"/>
                  </a:cubicBezTo>
                  <a:cubicBezTo>
                    <a:pt x="7500" y="7432"/>
                    <a:pt x="7359" y="7678"/>
                    <a:pt x="7423" y="7917"/>
                  </a:cubicBezTo>
                  <a:lnTo>
                    <a:pt x="7424" y="7917"/>
                  </a:lnTo>
                  <a:cubicBezTo>
                    <a:pt x="7476" y="8112"/>
                    <a:pt x="7653" y="8248"/>
                    <a:pt x="7853" y="8248"/>
                  </a:cubicBezTo>
                  <a:cubicBezTo>
                    <a:pt x="7854" y="8248"/>
                    <a:pt x="7855" y="8248"/>
                    <a:pt x="7856" y="8248"/>
                  </a:cubicBezTo>
                  <a:cubicBezTo>
                    <a:pt x="7894" y="8248"/>
                    <a:pt x="7933" y="8243"/>
                    <a:pt x="7969" y="8233"/>
                  </a:cubicBezTo>
                  <a:cubicBezTo>
                    <a:pt x="8208" y="8170"/>
                    <a:pt x="8350" y="7925"/>
                    <a:pt x="8286" y="7687"/>
                  </a:cubicBezTo>
                  <a:cubicBezTo>
                    <a:pt x="8234" y="7486"/>
                    <a:pt x="8052" y="7353"/>
                    <a:pt x="7854" y="7353"/>
                  </a:cubicBezTo>
                  <a:close/>
                  <a:moveTo>
                    <a:pt x="8208" y="10047"/>
                  </a:moveTo>
                  <a:cubicBezTo>
                    <a:pt x="7960" y="10047"/>
                    <a:pt x="7760" y="10247"/>
                    <a:pt x="7761" y="10494"/>
                  </a:cubicBezTo>
                  <a:cubicBezTo>
                    <a:pt x="7762" y="10741"/>
                    <a:pt x="7961" y="10940"/>
                    <a:pt x="8208" y="10941"/>
                  </a:cubicBezTo>
                  <a:cubicBezTo>
                    <a:pt x="8455" y="10941"/>
                    <a:pt x="8655" y="10741"/>
                    <a:pt x="8655" y="10494"/>
                  </a:cubicBezTo>
                  <a:cubicBezTo>
                    <a:pt x="8655" y="10247"/>
                    <a:pt x="8455" y="10047"/>
                    <a:pt x="8208" y="10047"/>
                  </a:cubicBezTo>
                  <a:close/>
                  <a:moveTo>
                    <a:pt x="7858" y="12739"/>
                  </a:moveTo>
                  <a:cubicBezTo>
                    <a:pt x="7660" y="12739"/>
                    <a:pt x="7480" y="12871"/>
                    <a:pt x="7427" y="13071"/>
                  </a:cubicBezTo>
                  <a:cubicBezTo>
                    <a:pt x="7363" y="13310"/>
                    <a:pt x="7505" y="13555"/>
                    <a:pt x="7743" y="13620"/>
                  </a:cubicBezTo>
                  <a:lnTo>
                    <a:pt x="7743" y="13619"/>
                  </a:lnTo>
                  <a:cubicBezTo>
                    <a:pt x="7781" y="13629"/>
                    <a:pt x="7820" y="13634"/>
                    <a:pt x="7859" y="13635"/>
                  </a:cubicBezTo>
                  <a:cubicBezTo>
                    <a:pt x="8062" y="13634"/>
                    <a:pt x="8239" y="13497"/>
                    <a:pt x="8291" y="13301"/>
                  </a:cubicBezTo>
                  <a:cubicBezTo>
                    <a:pt x="8355" y="13063"/>
                    <a:pt x="8214" y="12818"/>
                    <a:pt x="7975" y="12755"/>
                  </a:cubicBezTo>
                  <a:cubicBezTo>
                    <a:pt x="7936" y="12744"/>
                    <a:pt x="7896" y="12739"/>
                    <a:pt x="7858" y="12739"/>
                  </a:cubicBezTo>
                  <a:close/>
                  <a:moveTo>
                    <a:pt x="6822" y="15248"/>
                  </a:moveTo>
                  <a:cubicBezTo>
                    <a:pt x="6667" y="15248"/>
                    <a:pt x="6516" y="15328"/>
                    <a:pt x="6433" y="15472"/>
                  </a:cubicBezTo>
                  <a:cubicBezTo>
                    <a:pt x="6311" y="15686"/>
                    <a:pt x="6384" y="15959"/>
                    <a:pt x="6597" y="16084"/>
                  </a:cubicBezTo>
                  <a:lnTo>
                    <a:pt x="6597" y="16083"/>
                  </a:lnTo>
                  <a:cubicBezTo>
                    <a:pt x="6667" y="16121"/>
                    <a:pt x="6744" y="16142"/>
                    <a:pt x="6822" y="16143"/>
                  </a:cubicBezTo>
                  <a:cubicBezTo>
                    <a:pt x="6981" y="16143"/>
                    <a:pt x="7130" y="16058"/>
                    <a:pt x="7209" y="15920"/>
                  </a:cubicBezTo>
                  <a:cubicBezTo>
                    <a:pt x="7335" y="15705"/>
                    <a:pt x="7260" y="15430"/>
                    <a:pt x="7046" y="15308"/>
                  </a:cubicBezTo>
                  <a:cubicBezTo>
                    <a:pt x="6975" y="15267"/>
                    <a:pt x="6898" y="15248"/>
                    <a:pt x="6822" y="15248"/>
                  </a:cubicBezTo>
                  <a:close/>
                  <a:moveTo>
                    <a:pt x="5170" y="17403"/>
                  </a:moveTo>
                  <a:cubicBezTo>
                    <a:pt x="5055" y="17403"/>
                    <a:pt x="4940" y="17447"/>
                    <a:pt x="4853" y="17536"/>
                  </a:cubicBezTo>
                  <a:cubicBezTo>
                    <a:pt x="4679" y="17711"/>
                    <a:pt x="4681" y="17995"/>
                    <a:pt x="4855" y="18168"/>
                  </a:cubicBezTo>
                  <a:cubicBezTo>
                    <a:pt x="4939" y="18252"/>
                    <a:pt x="5051" y="18299"/>
                    <a:pt x="5169" y="18299"/>
                  </a:cubicBezTo>
                  <a:cubicBezTo>
                    <a:pt x="5288" y="18299"/>
                    <a:pt x="5402" y="18252"/>
                    <a:pt x="5489" y="18168"/>
                  </a:cubicBezTo>
                  <a:cubicBezTo>
                    <a:pt x="5662" y="17991"/>
                    <a:pt x="5661" y="17708"/>
                    <a:pt x="5485" y="17532"/>
                  </a:cubicBezTo>
                  <a:cubicBezTo>
                    <a:pt x="5398" y="17446"/>
                    <a:pt x="5284" y="17403"/>
                    <a:pt x="5170" y="17403"/>
                  </a:cubicBezTo>
                  <a:close/>
                  <a:moveTo>
                    <a:pt x="3021" y="19060"/>
                  </a:moveTo>
                  <a:cubicBezTo>
                    <a:pt x="2944" y="19060"/>
                    <a:pt x="2866" y="19080"/>
                    <a:pt x="2795" y="19123"/>
                  </a:cubicBezTo>
                  <a:cubicBezTo>
                    <a:pt x="2581" y="19244"/>
                    <a:pt x="2507" y="19519"/>
                    <a:pt x="2634" y="19731"/>
                  </a:cubicBezTo>
                  <a:cubicBezTo>
                    <a:pt x="2712" y="19869"/>
                    <a:pt x="2860" y="19955"/>
                    <a:pt x="3019" y="19955"/>
                  </a:cubicBezTo>
                  <a:cubicBezTo>
                    <a:pt x="3097" y="19955"/>
                    <a:pt x="3176" y="19935"/>
                    <a:pt x="3242" y="19895"/>
                  </a:cubicBezTo>
                  <a:cubicBezTo>
                    <a:pt x="3458" y="19772"/>
                    <a:pt x="3531" y="19498"/>
                    <a:pt x="3407" y="19284"/>
                  </a:cubicBezTo>
                  <a:cubicBezTo>
                    <a:pt x="3324" y="19140"/>
                    <a:pt x="3175" y="19060"/>
                    <a:pt x="3021" y="19060"/>
                  </a:cubicBezTo>
                  <a:close/>
                  <a:moveTo>
                    <a:pt x="513" y="20103"/>
                  </a:moveTo>
                  <a:cubicBezTo>
                    <a:pt x="475" y="20103"/>
                    <a:pt x="436" y="20108"/>
                    <a:pt x="397" y="20118"/>
                  </a:cubicBezTo>
                  <a:cubicBezTo>
                    <a:pt x="158" y="20182"/>
                    <a:pt x="17" y="20429"/>
                    <a:pt x="81" y="20668"/>
                  </a:cubicBezTo>
                  <a:cubicBezTo>
                    <a:pt x="134" y="20863"/>
                    <a:pt x="311" y="20998"/>
                    <a:pt x="514" y="20998"/>
                  </a:cubicBezTo>
                  <a:cubicBezTo>
                    <a:pt x="552" y="20998"/>
                    <a:pt x="592" y="20994"/>
                    <a:pt x="629" y="20983"/>
                  </a:cubicBezTo>
                  <a:cubicBezTo>
                    <a:pt x="867" y="20918"/>
                    <a:pt x="1009" y="20673"/>
                    <a:pt x="945" y="20434"/>
                  </a:cubicBezTo>
                  <a:cubicBezTo>
                    <a:pt x="891" y="20235"/>
                    <a:pt x="711" y="20103"/>
                    <a:pt x="513" y="2010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1"/>
            <p:cNvSpPr/>
            <p:nvPr/>
          </p:nvSpPr>
          <p:spPr>
            <a:xfrm>
              <a:off x="1158575" y="3344300"/>
              <a:ext cx="22400" cy="22225"/>
            </a:xfrm>
            <a:custGeom>
              <a:rect b="b" l="l" r="r" t="t"/>
              <a:pathLst>
                <a:path extrusionOk="0" h="889" w="896">
                  <a:moveTo>
                    <a:pt x="449" y="0"/>
                  </a:moveTo>
                  <a:cubicBezTo>
                    <a:pt x="332" y="0"/>
                    <a:pt x="215" y="42"/>
                    <a:pt x="132" y="125"/>
                  </a:cubicBezTo>
                  <a:cubicBezTo>
                    <a:pt x="47" y="209"/>
                    <a:pt x="1" y="322"/>
                    <a:pt x="1" y="441"/>
                  </a:cubicBezTo>
                  <a:cubicBezTo>
                    <a:pt x="1" y="470"/>
                    <a:pt x="4" y="499"/>
                    <a:pt x="10" y="527"/>
                  </a:cubicBezTo>
                  <a:cubicBezTo>
                    <a:pt x="16" y="556"/>
                    <a:pt x="25" y="585"/>
                    <a:pt x="37" y="611"/>
                  </a:cubicBezTo>
                  <a:cubicBezTo>
                    <a:pt x="47" y="638"/>
                    <a:pt x="62" y="664"/>
                    <a:pt x="79" y="689"/>
                  </a:cubicBezTo>
                  <a:cubicBezTo>
                    <a:pt x="94" y="714"/>
                    <a:pt x="112" y="737"/>
                    <a:pt x="132" y="757"/>
                  </a:cubicBezTo>
                  <a:cubicBezTo>
                    <a:pt x="216" y="841"/>
                    <a:pt x="329" y="888"/>
                    <a:pt x="448" y="888"/>
                  </a:cubicBezTo>
                  <a:cubicBezTo>
                    <a:pt x="567" y="888"/>
                    <a:pt x="680" y="841"/>
                    <a:pt x="764" y="757"/>
                  </a:cubicBezTo>
                  <a:cubicBezTo>
                    <a:pt x="786" y="737"/>
                    <a:pt x="805" y="714"/>
                    <a:pt x="821" y="689"/>
                  </a:cubicBezTo>
                  <a:cubicBezTo>
                    <a:pt x="837" y="664"/>
                    <a:pt x="850" y="638"/>
                    <a:pt x="863" y="611"/>
                  </a:cubicBezTo>
                  <a:cubicBezTo>
                    <a:pt x="874" y="584"/>
                    <a:pt x="882" y="556"/>
                    <a:pt x="887" y="527"/>
                  </a:cubicBezTo>
                  <a:cubicBezTo>
                    <a:pt x="892" y="499"/>
                    <a:pt x="896" y="470"/>
                    <a:pt x="896" y="441"/>
                  </a:cubicBezTo>
                  <a:cubicBezTo>
                    <a:pt x="896" y="322"/>
                    <a:pt x="849" y="209"/>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1"/>
            <p:cNvSpPr/>
            <p:nvPr/>
          </p:nvSpPr>
          <p:spPr>
            <a:xfrm>
              <a:off x="1158575" y="2931050"/>
              <a:ext cx="22400" cy="22375"/>
            </a:xfrm>
            <a:custGeom>
              <a:rect b="b" l="l" r="r" t="t"/>
              <a:pathLst>
                <a:path extrusionOk="0" h="895" w="896">
                  <a:moveTo>
                    <a:pt x="449" y="0"/>
                  </a:moveTo>
                  <a:cubicBezTo>
                    <a:pt x="420" y="0"/>
                    <a:pt x="391" y="3"/>
                    <a:pt x="362" y="9"/>
                  </a:cubicBezTo>
                  <a:cubicBezTo>
                    <a:pt x="334" y="16"/>
                    <a:pt x="306" y="24"/>
                    <a:pt x="278" y="33"/>
                  </a:cubicBezTo>
                  <a:cubicBezTo>
                    <a:pt x="251" y="45"/>
                    <a:pt x="225" y="59"/>
                    <a:pt x="200" y="75"/>
                  </a:cubicBezTo>
                  <a:cubicBezTo>
                    <a:pt x="176" y="92"/>
                    <a:pt x="154" y="111"/>
                    <a:pt x="132" y="132"/>
                  </a:cubicBezTo>
                  <a:cubicBezTo>
                    <a:pt x="48" y="215"/>
                    <a:pt x="1" y="330"/>
                    <a:pt x="1" y="448"/>
                  </a:cubicBezTo>
                  <a:cubicBezTo>
                    <a:pt x="2" y="566"/>
                    <a:pt x="48" y="680"/>
                    <a:pt x="132" y="765"/>
                  </a:cubicBezTo>
                  <a:cubicBezTo>
                    <a:pt x="154" y="785"/>
                    <a:pt x="176" y="803"/>
                    <a:pt x="200" y="821"/>
                  </a:cubicBezTo>
                  <a:cubicBezTo>
                    <a:pt x="225" y="837"/>
                    <a:pt x="251" y="850"/>
                    <a:pt x="278" y="860"/>
                  </a:cubicBezTo>
                  <a:cubicBezTo>
                    <a:pt x="306" y="871"/>
                    <a:pt x="333" y="880"/>
                    <a:pt x="362" y="887"/>
                  </a:cubicBezTo>
                  <a:cubicBezTo>
                    <a:pt x="390" y="893"/>
                    <a:pt x="419" y="895"/>
                    <a:pt x="448" y="895"/>
                  </a:cubicBezTo>
                  <a:cubicBezTo>
                    <a:pt x="567" y="895"/>
                    <a:pt x="680" y="848"/>
                    <a:pt x="764" y="765"/>
                  </a:cubicBezTo>
                  <a:cubicBezTo>
                    <a:pt x="848" y="680"/>
                    <a:pt x="895" y="566"/>
                    <a:pt x="896" y="448"/>
                  </a:cubicBezTo>
                  <a:cubicBezTo>
                    <a:pt x="896" y="330"/>
                    <a:pt x="848" y="215"/>
                    <a:pt x="764" y="132"/>
                  </a:cubicBezTo>
                  <a:cubicBezTo>
                    <a:pt x="680" y="47"/>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1"/>
            <p:cNvSpPr/>
            <p:nvPr/>
          </p:nvSpPr>
          <p:spPr>
            <a:xfrm>
              <a:off x="1209500" y="2940225"/>
              <a:ext cx="123025" cy="309750"/>
            </a:xfrm>
            <a:custGeom>
              <a:rect b="b" l="l" r="r" t="t"/>
              <a:pathLst>
                <a:path extrusionOk="0" h="12390" w="4921">
                  <a:moveTo>
                    <a:pt x="504" y="1"/>
                  </a:moveTo>
                  <a:cubicBezTo>
                    <a:pt x="321" y="1"/>
                    <a:pt x="150" y="114"/>
                    <a:pt x="84" y="296"/>
                  </a:cubicBezTo>
                  <a:cubicBezTo>
                    <a:pt x="0" y="528"/>
                    <a:pt x="120" y="785"/>
                    <a:pt x="353" y="869"/>
                  </a:cubicBezTo>
                  <a:cubicBezTo>
                    <a:pt x="401" y="886"/>
                    <a:pt x="453" y="895"/>
                    <a:pt x="506" y="895"/>
                  </a:cubicBezTo>
                  <a:cubicBezTo>
                    <a:pt x="692" y="894"/>
                    <a:pt x="860" y="778"/>
                    <a:pt x="926" y="603"/>
                  </a:cubicBezTo>
                  <a:cubicBezTo>
                    <a:pt x="1008" y="369"/>
                    <a:pt x="890" y="112"/>
                    <a:pt x="656" y="27"/>
                  </a:cubicBezTo>
                  <a:cubicBezTo>
                    <a:pt x="606" y="9"/>
                    <a:pt x="555" y="1"/>
                    <a:pt x="504" y="1"/>
                  </a:cubicBezTo>
                  <a:close/>
                  <a:moveTo>
                    <a:pt x="2345" y="1064"/>
                  </a:moveTo>
                  <a:cubicBezTo>
                    <a:pt x="2217" y="1064"/>
                    <a:pt x="2090" y="1118"/>
                    <a:pt x="2002" y="1223"/>
                  </a:cubicBezTo>
                  <a:cubicBezTo>
                    <a:pt x="1842" y="1413"/>
                    <a:pt x="1867" y="1696"/>
                    <a:pt x="2056" y="1855"/>
                  </a:cubicBezTo>
                  <a:cubicBezTo>
                    <a:pt x="2137" y="1922"/>
                    <a:pt x="2237" y="1960"/>
                    <a:pt x="2342" y="1960"/>
                  </a:cubicBezTo>
                  <a:cubicBezTo>
                    <a:pt x="2474" y="1960"/>
                    <a:pt x="2600" y="1901"/>
                    <a:pt x="2685" y="1799"/>
                  </a:cubicBezTo>
                  <a:cubicBezTo>
                    <a:pt x="2845" y="1611"/>
                    <a:pt x="2821" y="1328"/>
                    <a:pt x="2632" y="1169"/>
                  </a:cubicBezTo>
                  <a:cubicBezTo>
                    <a:pt x="2548" y="1098"/>
                    <a:pt x="2446" y="1064"/>
                    <a:pt x="2345" y="1064"/>
                  </a:cubicBezTo>
                  <a:close/>
                  <a:moveTo>
                    <a:pt x="3708" y="2690"/>
                  </a:moveTo>
                  <a:cubicBezTo>
                    <a:pt x="3632" y="2690"/>
                    <a:pt x="3555" y="2709"/>
                    <a:pt x="3484" y="2750"/>
                  </a:cubicBezTo>
                  <a:cubicBezTo>
                    <a:pt x="3272" y="2875"/>
                    <a:pt x="3199" y="3148"/>
                    <a:pt x="3324" y="3362"/>
                  </a:cubicBezTo>
                  <a:cubicBezTo>
                    <a:pt x="3402" y="3500"/>
                    <a:pt x="3549" y="3585"/>
                    <a:pt x="3708" y="3586"/>
                  </a:cubicBezTo>
                  <a:cubicBezTo>
                    <a:pt x="3787" y="3586"/>
                    <a:pt x="3864" y="3565"/>
                    <a:pt x="3932" y="3523"/>
                  </a:cubicBezTo>
                  <a:cubicBezTo>
                    <a:pt x="4147" y="3402"/>
                    <a:pt x="4221" y="3127"/>
                    <a:pt x="4096" y="2914"/>
                  </a:cubicBezTo>
                  <a:cubicBezTo>
                    <a:pt x="4013" y="2770"/>
                    <a:pt x="3863" y="2690"/>
                    <a:pt x="3708" y="2690"/>
                  </a:cubicBezTo>
                  <a:close/>
                  <a:moveTo>
                    <a:pt x="4436" y="4685"/>
                  </a:moveTo>
                  <a:cubicBezTo>
                    <a:pt x="4410" y="4685"/>
                    <a:pt x="4384" y="4687"/>
                    <a:pt x="4358" y="4692"/>
                  </a:cubicBezTo>
                  <a:cubicBezTo>
                    <a:pt x="4115" y="4736"/>
                    <a:pt x="3952" y="4967"/>
                    <a:pt x="3994" y="5210"/>
                  </a:cubicBezTo>
                  <a:cubicBezTo>
                    <a:pt x="4034" y="5424"/>
                    <a:pt x="4218" y="5580"/>
                    <a:pt x="4436" y="5581"/>
                  </a:cubicBezTo>
                  <a:cubicBezTo>
                    <a:pt x="4462" y="5581"/>
                    <a:pt x="4488" y="5577"/>
                    <a:pt x="4513" y="5572"/>
                  </a:cubicBezTo>
                  <a:cubicBezTo>
                    <a:pt x="4756" y="5530"/>
                    <a:pt x="4920" y="5299"/>
                    <a:pt x="4878" y="5056"/>
                  </a:cubicBezTo>
                  <a:cubicBezTo>
                    <a:pt x="4839" y="4838"/>
                    <a:pt x="4650" y="4685"/>
                    <a:pt x="4436" y="4685"/>
                  </a:cubicBezTo>
                  <a:close/>
                  <a:moveTo>
                    <a:pt x="4435" y="6809"/>
                  </a:moveTo>
                  <a:cubicBezTo>
                    <a:pt x="4223" y="6809"/>
                    <a:pt x="4034" y="6962"/>
                    <a:pt x="3998" y="7179"/>
                  </a:cubicBezTo>
                  <a:cubicBezTo>
                    <a:pt x="3953" y="7423"/>
                    <a:pt x="4118" y="7655"/>
                    <a:pt x="4361" y="7695"/>
                  </a:cubicBezTo>
                  <a:cubicBezTo>
                    <a:pt x="4382" y="7699"/>
                    <a:pt x="4402" y="7701"/>
                    <a:pt x="4423" y="7701"/>
                  </a:cubicBezTo>
                  <a:cubicBezTo>
                    <a:pt x="4427" y="7701"/>
                    <a:pt x="4432" y="7701"/>
                    <a:pt x="4436" y="7701"/>
                  </a:cubicBezTo>
                  <a:cubicBezTo>
                    <a:pt x="4653" y="7701"/>
                    <a:pt x="4839" y="7546"/>
                    <a:pt x="4878" y="7332"/>
                  </a:cubicBezTo>
                  <a:cubicBezTo>
                    <a:pt x="4921" y="7088"/>
                    <a:pt x="4758" y="6856"/>
                    <a:pt x="4513" y="6815"/>
                  </a:cubicBezTo>
                  <a:cubicBezTo>
                    <a:pt x="4487" y="6811"/>
                    <a:pt x="4461" y="6809"/>
                    <a:pt x="4435" y="6809"/>
                  </a:cubicBezTo>
                  <a:close/>
                  <a:moveTo>
                    <a:pt x="3714" y="8804"/>
                  </a:moveTo>
                  <a:cubicBezTo>
                    <a:pt x="3559" y="8804"/>
                    <a:pt x="3409" y="8884"/>
                    <a:pt x="3326" y="9029"/>
                  </a:cubicBezTo>
                  <a:cubicBezTo>
                    <a:pt x="3201" y="9240"/>
                    <a:pt x="3276" y="9515"/>
                    <a:pt x="3490" y="9640"/>
                  </a:cubicBezTo>
                  <a:cubicBezTo>
                    <a:pt x="3558" y="9679"/>
                    <a:pt x="3634" y="9699"/>
                    <a:pt x="3711" y="9699"/>
                  </a:cubicBezTo>
                  <a:cubicBezTo>
                    <a:pt x="3712" y="9699"/>
                    <a:pt x="3713" y="9699"/>
                    <a:pt x="3714" y="9699"/>
                  </a:cubicBezTo>
                  <a:cubicBezTo>
                    <a:pt x="3873" y="9699"/>
                    <a:pt x="4020" y="9613"/>
                    <a:pt x="4098" y="9476"/>
                  </a:cubicBezTo>
                  <a:cubicBezTo>
                    <a:pt x="4223" y="9262"/>
                    <a:pt x="4152" y="8989"/>
                    <a:pt x="3938" y="8864"/>
                  </a:cubicBezTo>
                  <a:cubicBezTo>
                    <a:pt x="3867" y="8823"/>
                    <a:pt x="3790" y="8804"/>
                    <a:pt x="3714" y="8804"/>
                  </a:cubicBezTo>
                  <a:close/>
                  <a:moveTo>
                    <a:pt x="2350" y="10431"/>
                  </a:moveTo>
                  <a:cubicBezTo>
                    <a:pt x="2248" y="10431"/>
                    <a:pt x="2145" y="10466"/>
                    <a:pt x="2062" y="10537"/>
                  </a:cubicBezTo>
                  <a:cubicBezTo>
                    <a:pt x="1872" y="10696"/>
                    <a:pt x="1847" y="10979"/>
                    <a:pt x="2009" y="11167"/>
                  </a:cubicBezTo>
                  <a:cubicBezTo>
                    <a:pt x="2092" y="11266"/>
                    <a:pt x="2215" y="11325"/>
                    <a:pt x="2345" y="11325"/>
                  </a:cubicBezTo>
                  <a:cubicBezTo>
                    <a:pt x="2346" y="11325"/>
                    <a:pt x="2347" y="11325"/>
                    <a:pt x="2348" y="11325"/>
                  </a:cubicBezTo>
                  <a:cubicBezTo>
                    <a:pt x="2350" y="11325"/>
                    <a:pt x="2352" y="11325"/>
                    <a:pt x="2353" y="11325"/>
                  </a:cubicBezTo>
                  <a:cubicBezTo>
                    <a:pt x="2457" y="11325"/>
                    <a:pt x="2558" y="11287"/>
                    <a:pt x="2637" y="11220"/>
                  </a:cubicBezTo>
                  <a:cubicBezTo>
                    <a:pt x="2825" y="11062"/>
                    <a:pt x="2849" y="10780"/>
                    <a:pt x="2692" y="10592"/>
                  </a:cubicBezTo>
                  <a:cubicBezTo>
                    <a:pt x="2604" y="10485"/>
                    <a:pt x="2477" y="10431"/>
                    <a:pt x="2350" y="10431"/>
                  </a:cubicBezTo>
                  <a:close/>
                  <a:moveTo>
                    <a:pt x="515" y="11497"/>
                  </a:moveTo>
                  <a:cubicBezTo>
                    <a:pt x="463" y="11497"/>
                    <a:pt x="411" y="11506"/>
                    <a:pt x="359" y="11525"/>
                  </a:cubicBezTo>
                  <a:cubicBezTo>
                    <a:pt x="127" y="11609"/>
                    <a:pt x="6" y="11865"/>
                    <a:pt x="90" y="12097"/>
                  </a:cubicBezTo>
                  <a:cubicBezTo>
                    <a:pt x="155" y="12273"/>
                    <a:pt x="322" y="12389"/>
                    <a:pt x="509" y="12389"/>
                  </a:cubicBezTo>
                  <a:cubicBezTo>
                    <a:pt x="509" y="12389"/>
                    <a:pt x="510" y="12389"/>
                    <a:pt x="511" y="12389"/>
                  </a:cubicBezTo>
                  <a:cubicBezTo>
                    <a:pt x="564" y="12389"/>
                    <a:pt x="617" y="12380"/>
                    <a:pt x="666" y="12363"/>
                  </a:cubicBezTo>
                  <a:cubicBezTo>
                    <a:pt x="899" y="12279"/>
                    <a:pt x="1019" y="12022"/>
                    <a:pt x="931" y="11790"/>
                  </a:cubicBezTo>
                  <a:cubicBezTo>
                    <a:pt x="867" y="11609"/>
                    <a:pt x="696" y="11497"/>
                    <a:pt x="515" y="11497"/>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1"/>
            <p:cNvSpPr/>
            <p:nvPr/>
          </p:nvSpPr>
          <p:spPr>
            <a:xfrm>
              <a:off x="1158575" y="3236875"/>
              <a:ext cx="22400" cy="22450"/>
            </a:xfrm>
            <a:custGeom>
              <a:rect b="b" l="l" r="r" t="t"/>
              <a:pathLst>
                <a:path extrusionOk="0" h="898" w="896">
                  <a:moveTo>
                    <a:pt x="445" y="0"/>
                  </a:moveTo>
                  <a:cubicBezTo>
                    <a:pt x="417" y="0"/>
                    <a:pt x="390" y="3"/>
                    <a:pt x="362" y="8"/>
                  </a:cubicBezTo>
                  <a:cubicBezTo>
                    <a:pt x="333" y="14"/>
                    <a:pt x="304" y="23"/>
                    <a:pt x="278" y="35"/>
                  </a:cubicBezTo>
                  <a:cubicBezTo>
                    <a:pt x="251" y="45"/>
                    <a:pt x="225" y="60"/>
                    <a:pt x="200" y="76"/>
                  </a:cubicBezTo>
                  <a:cubicBezTo>
                    <a:pt x="176" y="92"/>
                    <a:pt x="153" y="110"/>
                    <a:pt x="132" y="130"/>
                  </a:cubicBezTo>
                  <a:cubicBezTo>
                    <a:pt x="48" y="215"/>
                    <a:pt x="1" y="330"/>
                    <a:pt x="1" y="450"/>
                  </a:cubicBezTo>
                  <a:cubicBezTo>
                    <a:pt x="1" y="567"/>
                    <a:pt x="48" y="680"/>
                    <a:pt x="132" y="762"/>
                  </a:cubicBezTo>
                  <a:cubicBezTo>
                    <a:pt x="215" y="848"/>
                    <a:pt x="329" y="896"/>
                    <a:pt x="448" y="897"/>
                  </a:cubicBezTo>
                  <a:cubicBezTo>
                    <a:pt x="567" y="897"/>
                    <a:pt x="682" y="848"/>
                    <a:pt x="764" y="762"/>
                  </a:cubicBezTo>
                  <a:cubicBezTo>
                    <a:pt x="848" y="680"/>
                    <a:pt x="896" y="567"/>
                    <a:pt x="896" y="450"/>
                  </a:cubicBezTo>
                  <a:cubicBezTo>
                    <a:pt x="896" y="330"/>
                    <a:pt x="848" y="215"/>
                    <a:pt x="764" y="130"/>
                  </a:cubicBezTo>
                  <a:cubicBezTo>
                    <a:pt x="678" y="47"/>
                    <a:pt x="563" y="0"/>
                    <a:pt x="44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3" name="Google Shape;453;p21"/>
          <p:cNvGrpSpPr/>
          <p:nvPr/>
        </p:nvGrpSpPr>
        <p:grpSpPr>
          <a:xfrm>
            <a:off x="998075" y="375775"/>
            <a:ext cx="108150" cy="669300"/>
            <a:chOff x="5169950" y="3910650"/>
            <a:chExt cx="108150" cy="669300"/>
          </a:xfrm>
        </p:grpSpPr>
        <p:sp>
          <p:nvSpPr>
            <p:cNvPr id="454" name="Google Shape;454;p21"/>
            <p:cNvSpPr/>
            <p:nvPr/>
          </p:nvSpPr>
          <p:spPr>
            <a:xfrm>
              <a:off x="5169950" y="39106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1"/>
            <p:cNvSpPr/>
            <p:nvPr/>
          </p:nvSpPr>
          <p:spPr>
            <a:xfrm>
              <a:off x="5169950" y="4097700"/>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1"/>
            <p:cNvSpPr/>
            <p:nvPr/>
          </p:nvSpPr>
          <p:spPr>
            <a:xfrm>
              <a:off x="5169950" y="42847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1"/>
            <p:cNvSpPr/>
            <p:nvPr/>
          </p:nvSpPr>
          <p:spPr>
            <a:xfrm>
              <a:off x="5169950" y="4471825"/>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8" name="Google Shape;458;p21"/>
          <p:cNvGrpSpPr/>
          <p:nvPr/>
        </p:nvGrpSpPr>
        <p:grpSpPr>
          <a:xfrm>
            <a:off x="549610" y="1444170"/>
            <a:ext cx="398506" cy="676504"/>
            <a:chOff x="3558950" y="3191175"/>
            <a:chExt cx="500825" cy="850200"/>
          </a:xfrm>
        </p:grpSpPr>
        <p:sp>
          <p:nvSpPr>
            <p:cNvPr id="459" name="Google Shape;459;p21"/>
            <p:cNvSpPr/>
            <p:nvPr/>
          </p:nvSpPr>
          <p:spPr>
            <a:xfrm>
              <a:off x="3566425" y="3191175"/>
              <a:ext cx="485900" cy="561075"/>
            </a:xfrm>
            <a:custGeom>
              <a:rect b="b" l="l" r="r" t="t"/>
              <a:pathLst>
                <a:path extrusionOk="0" h="22443" w="19436">
                  <a:moveTo>
                    <a:pt x="9718" y="1"/>
                  </a:moveTo>
                  <a:lnTo>
                    <a:pt x="1" y="5611"/>
                  </a:lnTo>
                  <a:lnTo>
                    <a:pt x="1" y="16831"/>
                  </a:lnTo>
                  <a:lnTo>
                    <a:pt x="9718" y="22443"/>
                  </a:lnTo>
                  <a:lnTo>
                    <a:pt x="19435" y="16831"/>
                  </a:lnTo>
                  <a:lnTo>
                    <a:pt x="19435" y="5611"/>
                  </a:lnTo>
                  <a:lnTo>
                    <a:pt x="9718"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1"/>
            <p:cNvSpPr/>
            <p:nvPr/>
          </p:nvSpPr>
          <p:spPr>
            <a:xfrm>
              <a:off x="3558950" y="3463075"/>
              <a:ext cx="500825" cy="578300"/>
            </a:xfrm>
            <a:custGeom>
              <a:rect b="b" l="l" r="r" t="t"/>
              <a:pathLst>
                <a:path extrusionOk="0" h="23132" w="20033">
                  <a:moveTo>
                    <a:pt x="10017" y="690"/>
                  </a:moveTo>
                  <a:lnTo>
                    <a:pt x="19436" y="6129"/>
                  </a:lnTo>
                  <a:lnTo>
                    <a:pt x="19436" y="17005"/>
                  </a:lnTo>
                  <a:lnTo>
                    <a:pt x="10017" y="22443"/>
                  </a:lnTo>
                  <a:lnTo>
                    <a:pt x="598" y="17005"/>
                  </a:lnTo>
                  <a:lnTo>
                    <a:pt x="598" y="6129"/>
                  </a:lnTo>
                  <a:lnTo>
                    <a:pt x="10017" y="690"/>
                  </a:lnTo>
                  <a:close/>
                  <a:moveTo>
                    <a:pt x="10017" y="1"/>
                  </a:moveTo>
                  <a:lnTo>
                    <a:pt x="1" y="5784"/>
                  </a:lnTo>
                  <a:lnTo>
                    <a:pt x="1" y="17349"/>
                  </a:lnTo>
                  <a:lnTo>
                    <a:pt x="10017" y="23131"/>
                  </a:lnTo>
                  <a:lnTo>
                    <a:pt x="20032" y="17349"/>
                  </a:lnTo>
                  <a:lnTo>
                    <a:pt x="20032" y="5784"/>
                  </a:lnTo>
                  <a:lnTo>
                    <a:pt x="10017"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1" name="Google Shape;461;p21"/>
          <p:cNvGrpSpPr/>
          <p:nvPr/>
        </p:nvGrpSpPr>
        <p:grpSpPr>
          <a:xfrm>
            <a:off x="99050" y="2220400"/>
            <a:ext cx="175450" cy="175450"/>
            <a:chOff x="5826950" y="2305200"/>
            <a:chExt cx="175450" cy="175450"/>
          </a:xfrm>
        </p:grpSpPr>
        <p:sp>
          <p:nvSpPr>
            <p:cNvPr id="462" name="Google Shape;462;p21"/>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1"/>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4" name="Google Shape;464;p21"/>
          <p:cNvGrpSpPr/>
          <p:nvPr/>
        </p:nvGrpSpPr>
        <p:grpSpPr>
          <a:xfrm>
            <a:off x="8489472" y="356"/>
            <a:ext cx="714069" cy="1420120"/>
            <a:chOff x="5601325" y="2619050"/>
            <a:chExt cx="1004175" cy="1997075"/>
          </a:xfrm>
        </p:grpSpPr>
        <p:sp>
          <p:nvSpPr>
            <p:cNvPr id="465" name="Google Shape;465;p21"/>
            <p:cNvSpPr/>
            <p:nvPr/>
          </p:nvSpPr>
          <p:spPr>
            <a:xfrm>
              <a:off x="5914500" y="2921050"/>
              <a:ext cx="691000" cy="1381875"/>
            </a:xfrm>
            <a:custGeom>
              <a:rect b="b" l="l" r="r" t="t"/>
              <a:pathLst>
                <a:path extrusionOk="0" h="55275" w="27640">
                  <a:moveTo>
                    <a:pt x="27639" y="0"/>
                  </a:moveTo>
                  <a:cubicBezTo>
                    <a:pt x="12375" y="0"/>
                    <a:pt x="1" y="12375"/>
                    <a:pt x="1" y="27637"/>
                  </a:cubicBezTo>
                  <a:cubicBezTo>
                    <a:pt x="1" y="42900"/>
                    <a:pt x="12374" y="55275"/>
                    <a:pt x="27639" y="55275"/>
                  </a:cubicBezTo>
                  <a:lnTo>
                    <a:pt x="27639"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1"/>
            <p:cNvSpPr/>
            <p:nvPr/>
          </p:nvSpPr>
          <p:spPr>
            <a:xfrm>
              <a:off x="5831350" y="2837850"/>
              <a:ext cx="774150" cy="774150"/>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1"/>
            <p:cNvSpPr/>
            <p:nvPr/>
          </p:nvSpPr>
          <p:spPr>
            <a:xfrm>
              <a:off x="5820150" y="3611975"/>
              <a:ext cx="785350" cy="7853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1"/>
            <p:cNvSpPr/>
            <p:nvPr/>
          </p:nvSpPr>
          <p:spPr>
            <a:xfrm>
              <a:off x="5831350" y="2837850"/>
              <a:ext cx="774150" cy="774150"/>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1"/>
            <p:cNvSpPr/>
            <p:nvPr/>
          </p:nvSpPr>
          <p:spPr>
            <a:xfrm>
              <a:off x="5820150" y="3611975"/>
              <a:ext cx="785350" cy="7853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1"/>
            <p:cNvSpPr/>
            <p:nvPr/>
          </p:nvSpPr>
          <p:spPr>
            <a:xfrm>
              <a:off x="5760225" y="2766725"/>
              <a:ext cx="845275" cy="845275"/>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1"/>
            <p:cNvSpPr/>
            <p:nvPr/>
          </p:nvSpPr>
          <p:spPr>
            <a:xfrm>
              <a:off x="5749000" y="3611975"/>
              <a:ext cx="856500" cy="856475"/>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1"/>
            <p:cNvSpPr/>
            <p:nvPr/>
          </p:nvSpPr>
          <p:spPr>
            <a:xfrm>
              <a:off x="5760225" y="2766725"/>
              <a:ext cx="845275" cy="845275"/>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1"/>
            <p:cNvSpPr/>
            <p:nvPr/>
          </p:nvSpPr>
          <p:spPr>
            <a:xfrm>
              <a:off x="5749000" y="3611975"/>
              <a:ext cx="856500" cy="856475"/>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1"/>
            <p:cNvSpPr/>
            <p:nvPr/>
          </p:nvSpPr>
          <p:spPr>
            <a:xfrm>
              <a:off x="5689325" y="2695850"/>
              <a:ext cx="916175" cy="916150"/>
            </a:xfrm>
            <a:custGeom>
              <a:rect b="b" l="l" r="r" t="t"/>
              <a:pathLst>
                <a:path extrusionOk="0" h="36646" w="36647">
                  <a:moveTo>
                    <a:pt x="36646" y="0"/>
                  </a:moveTo>
                  <a:cubicBezTo>
                    <a:pt x="16439" y="0"/>
                    <a:pt x="1" y="16439"/>
                    <a:pt x="1" y="36645"/>
                  </a:cubicBezTo>
                  <a:lnTo>
                    <a:pt x="300" y="36645"/>
                  </a:lnTo>
                  <a:cubicBezTo>
                    <a:pt x="300" y="16604"/>
                    <a:pt x="16605" y="299"/>
                    <a:pt x="36646" y="299"/>
                  </a:cubicBezTo>
                  <a:lnTo>
                    <a:pt x="36646"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1"/>
            <p:cNvSpPr/>
            <p:nvPr/>
          </p:nvSpPr>
          <p:spPr>
            <a:xfrm>
              <a:off x="5678150" y="3611975"/>
              <a:ext cx="927350" cy="927325"/>
            </a:xfrm>
            <a:custGeom>
              <a:rect b="b" l="l" r="r" t="t"/>
              <a:pathLst>
                <a:path extrusionOk="0" h="37093" w="37094">
                  <a:moveTo>
                    <a:pt x="1" y="0"/>
                  </a:moveTo>
                  <a:cubicBezTo>
                    <a:pt x="1" y="20452"/>
                    <a:pt x="16641" y="37092"/>
                    <a:pt x="37093" y="37092"/>
                  </a:cubicBezTo>
                  <a:lnTo>
                    <a:pt x="37093" y="35898"/>
                  </a:lnTo>
                  <a:cubicBezTo>
                    <a:pt x="17298" y="35898"/>
                    <a:pt x="1194" y="19794"/>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1"/>
            <p:cNvSpPr/>
            <p:nvPr/>
          </p:nvSpPr>
          <p:spPr>
            <a:xfrm>
              <a:off x="5612525" y="2619050"/>
              <a:ext cx="992975" cy="992950"/>
            </a:xfrm>
            <a:custGeom>
              <a:rect b="b" l="l" r="r" t="t"/>
              <a:pathLst>
                <a:path extrusionOk="0" h="39718" w="39719">
                  <a:moveTo>
                    <a:pt x="39718" y="0"/>
                  </a:moveTo>
                  <a:cubicBezTo>
                    <a:pt x="17818" y="0"/>
                    <a:pt x="0" y="17817"/>
                    <a:pt x="0" y="39717"/>
                  </a:cubicBezTo>
                  <a:lnTo>
                    <a:pt x="299" y="39717"/>
                  </a:lnTo>
                  <a:cubicBezTo>
                    <a:pt x="299" y="17982"/>
                    <a:pt x="17982" y="298"/>
                    <a:pt x="39718" y="298"/>
                  </a:cubicBezTo>
                  <a:lnTo>
                    <a:pt x="39718"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1"/>
            <p:cNvSpPr/>
            <p:nvPr/>
          </p:nvSpPr>
          <p:spPr>
            <a:xfrm>
              <a:off x="5601325" y="3611975"/>
              <a:ext cx="1004175" cy="1004150"/>
            </a:xfrm>
            <a:custGeom>
              <a:rect b="b" l="l" r="r" t="t"/>
              <a:pathLst>
                <a:path extrusionOk="0" h="40166" w="40167">
                  <a:moveTo>
                    <a:pt x="1" y="0"/>
                  </a:moveTo>
                  <a:cubicBezTo>
                    <a:pt x="1" y="22146"/>
                    <a:pt x="18019" y="40165"/>
                    <a:pt x="40166" y="40165"/>
                  </a:cubicBezTo>
                  <a:lnTo>
                    <a:pt x="40166" y="38971"/>
                  </a:lnTo>
                  <a:cubicBezTo>
                    <a:pt x="18677" y="38971"/>
                    <a:pt x="1194" y="21488"/>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8" name="Google Shape;478;p21"/>
          <p:cNvGrpSpPr/>
          <p:nvPr/>
        </p:nvGrpSpPr>
        <p:grpSpPr>
          <a:xfrm>
            <a:off x="8746500" y="1734000"/>
            <a:ext cx="544350" cy="313225"/>
            <a:chOff x="4383475" y="1747875"/>
            <a:chExt cx="544350" cy="313225"/>
          </a:xfrm>
        </p:grpSpPr>
        <p:sp>
          <p:nvSpPr>
            <p:cNvPr id="479" name="Google Shape;479;p21"/>
            <p:cNvSpPr/>
            <p:nvPr/>
          </p:nvSpPr>
          <p:spPr>
            <a:xfrm>
              <a:off x="4383475" y="1747875"/>
              <a:ext cx="544350" cy="89500"/>
            </a:xfrm>
            <a:custGeom>
              <a:rect b="b" l="l" r="r" t="t"/>
              <a:pathLst>
                <a:path extrusionOk="0" h="3580"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1"/>
            <p:cNvSpPr/>
            <p:nvPr/>
          </p:nvSpPr>
          <p:spPr>
            <a:xfrm>
              <a:off x="4383475" y="1971575"/>
              <a:ext cx="544350" cy="89525"/>
            </a:xfrm>
            <a:custGeom>
              <a:rect b="b" l="l" r="r" t="t"/>
              <a:pathLst>
                <a:path extrusionOk="0" h="3581"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1" name="Google Shape;481;p21"/>
          <p:cNvGrpSpPr/>
          <p:nvPr/>
        </p:nvGrpSpPr>
        <p:grpSpPr>
          <a:xfrm flipH="1">
            <a:off x="7854050" y="125025"/>
            <a:ext cx="464925" cy="461700"/>
            <a:chOff x="5865550" y="4739350"/>
            <a:chExt cx="464925" cy="461700"/>
          </a:xfrm>
        </p:grpSpPr>
        <p:sp>
          <p:nvSpPr>
            <p:cNvPr id="482" name="Google Shape;482;p21"/>
            <p:cNvSpPr/>
            <p:nvPr/>
          </p:nvSpPr>
          <p:spPr>
            <a:xfrm>
              <a:off x="5865550" y="4739350"/>
              <a:ext cx="84825" cy="81625"/>
            </a:xfrm>
            <a:custGeom>
              <a:rect b="b" l="l" r="r" t="t"/>
              <a:pathLst>
                <a:path extrusionOk="0" h="3265" w="3393">
                  <a:moveTo>
                    <a:pt x="1761" y="1"/>
                  </a:moveTo>
                  <a:cubicBezTo>
                    <a:pt x="1100" y="1"/>
                    <a:pt x="506" y="398"/>
                    <a:pt x="253" y="1008"/>
                  </a:cubicBezTo>
                  <a:cubicBezTo>
                    <a:pt x="1" y="1618"/>
                    <a:pt x="140" y="2319"/>
                    <a:pt x="607" y="2786"/>
                  </a:cubicBezTo>
                  <a:cubicBezTo>
                    <a:pt x="919" y="3098"/>
                    <a:pt x="1336" y="3264"/>
                    <a:pt x="1761" y="3264"/>
                  </a:cubicBezTo>
                  <a:cubicBezTo>
                    <a:pt x="1971" y="3264"/>
                    <a:pt x="2183" y="3223"/>
                    <a:pt x="2385" y="3139"/>
                  </a:cubicBezTo>
                  <a:cubicBezTo>
                    <a:pt x="2995" y="2887"/>
                    <a:pt x="3393" y="2292"/>
                    <a:pt x="3393" y="1632"/>
                  </a:cubicBezTo>
                  <a:cubicBezTo>
                    <a:pt x="3392" y="730"/>
                    <a:pt x="2661" y="1"/>
                    <a:pt x="1761"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1"/>
            <p:cNvSpPr/>
            <p:nvPr/>
          </p:nvSpPr>
          <p:spPr>
            <a:xfrm>
              <a:off x="5992250" y="4866050"/>
              <a:ext cx="84825" cy="81600"/>
            </a:xfrm>
            <a:custGeom>
              <a:rect b="b" l="l" r="r" t="t"/>
              <a:pathLst>
                <a:path extrusionOk="0" h="3264" w="3393">
                  <a:moveTo>
                    <a:pt x="1760" y="0"/>
                  </a:moveTo>
                  <a:cubicBezTo>
                    <a:pt x="1100" y="0"/>
                    <a:pt x="505" y="398"/>
                    <a:pt x="253" y="1007"/>
                  </a:cubicBezTo>
                  <a:cubicBezTo>
                    <a:pt x="0" y="1616"/>
                    <a:pt x="139" y="2319"/>
                    <a:pt x="606" y="2785"/>
                  </a:cubicBezTo>
                  <a:cubicBezTo>
                    <a:pt x="918" y="3097"/>
                    <a:pt x="1336" y="3263"/>
                    <a:pt x="1760" y="3263"/>
                  </a:cubicBezTo>
                  <a:cubicBezTo>
                    <a:pt x="1970" y="3263"/>
                    <a:pt x="2183" y="3222"/>
                    <a:pt x="2384" y="3139"/>
                  </a:cubicBezTo>
                  <a:cubicBezTo>
                    <a:pt x="2995" y="2886"/>
                    <a:pt x="3392" y="2292"/>
                    <a:pt x="3392" y="1631"/>
                  </a:cubicBezTo>
                  <a:cubicBezTo>
                    <a:pt x="3392" y="731"/>
                    <a:pt x="2662" y="0"/>
                    <a:pt x="176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1"/>
            <p:cNvSpPr/>
            <p:nvPr/>
          </p:nvSpPr>
          <p:spPr>
            <a:xfrm>
              <a:off x="6118925" y="4992725"/>
              <a:ext cx="84850" cy="81625"/>
            </a:xfrm>
            <a:custGeom>
              <a:rect b="b" l="l" r="r" t="t"/>
              <a:pathLst>
                <a:path extrusionOk="0" h="3265" w="3394">
                  <a:moveTo>
                    <a:pt x="1762" y="1"/>
                  </a:moveTo>
                  <a:cubicBezTo>
                    <a:pt x="1102" y="1"/>
                    <a:pt x="506" y="398"/>
                    <a:pt x="253" y="1008"/>
                  </a:cubicBezTo>
                  <a:cubicBezTo>
                    <a:pt x="1" y="1618"/>
                    <a:pt x="141" y="2319"/>
                    <a:pt x="608" y="2786"/>
                  </a:cubicBezTo>
                  <a:cubicBezTo>
                    <a:pt x="920" y="3099"/>
                    <a:pt x="1337" y="3265"/>
                    <a:pt x="1762" y="3265"/>
                  </a:cubicBezTo>
                  <a:cubicBezTo>
                    <a:pt x="1972" y="3265"/>
                    <a:pt x="2184" y="3224"/>
                    <a:pt x="2386" y="3140"/>
                  </a:cubicBezTo>
                  <a:cubicBezTo>
                    <a:pt x="2995" y="2888"/>
                    <a:pt x="3393" y="2292"/>
                    <a:pt x="3393" y="1633"/>
                  </a:cubicBezTo>
                  <a:cubicBezTo>
                    <a:pt x="3393" y="731"/>
                    <a:pt x="2662" y="1"/>
                    <a:pt x="1762" y="1"/>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1"/>
            <p:cNvSpPr/>
            <p:nvPr/>
          </p:nvSpPr>
          <p:spPr>
            <a:xfrm>
              <a:off x="6245650" y="5119425"/>
              <a:ext cx="84825" cy="81625"/>
            </a:xfrm>
            <a:custGeom>
              <a:rect b="b" l="l" r="r" t="t"/>
              <a:pathLst>
                <a:path extrusionOk="0" h="3265" w="3393">
                  <a:moveTo>
                    <a:pt x="1761" y="0"/>
                  </a:moveTo>
                  <a:cubicBezTo>
                    <a:pt x="1100" y="0"/>
                    <a:pt x="506" y="398"/>
                    <a:pt x="253" y="1008"/>
                  </a:cubicBezTo>
                  <a:cubicBezTo>
                    <a:pt x="0" y="1618"/>
                    <a:pt x="140" y="2320"/>
                    <a:pt x="606" y="2787"/>
                  </a:cubicBezTo>
                  <a:cubicBezTo>
                    <a:pt x="918" y="3099"/>
                    <a:pt x="1336" y="3264"/>
                    <a:pt x="1760" y="3264"/>
                  </a:cubicBezTo>
                  <a:cubicBezTo>
                    <a:pt x="1971" y="3264"/>
                    <a:pt x="2183" y="3224"/>
                    <a:pt x="2385" y="3140"/>
                  </a:cubicBezTo>
                  <a:cubicBezTo>
                    <a:pt x="2995" y="2887"/>
                    <a:pt x="3393" y="2293"/>
                    <a:pt x="3393" y="1632"/>
                  </a:cubicBezTo>
                  <a:cubicBezTo>
                    <a:pt x="3393" y="731"/>
                    <a:pt x="2662" y="0"/>
                    <a:pt x="1761" y="0"/>
                  </a:cubicBez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6" name="Google Shape;486;p21"/>
          <p:cNvGrpSpPr/>
          <p:nvPr/>
        </p:nvGrpSpPr>
        <p:grpSpPr>
          <a:xfrm>
            <a:off x="8101525" y="1218675"/>
            <a:ext cx="175450" cy="175450"/>
            <a:chOff x="5826950" y="2305200"/>
            <a:chExt cx="175450" cy="175450"/>
          </a:xfrm>
        </p:grpSpPr>
        <p:sp>
          <p:nvSpPr>
            <p:cNvPr id="487" name="Google Shape;487;p21"/>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1"/>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9" name="Google Shape;489;p2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2">
  <p:cSld name="CAPTION_ONLY_2_2_1">
    <p:spTree>
      <p:nvGrpSpPr>
        <p:cNvPr id="490" name="Shape 490"/>
        <p:cNvGrpSpPr/>
        <p:nvPr/>
      </p:nvGrpSpPr>
      <p:grpSpPr>
        <a:xfrm>
          <a:off x="0" y="0"/>
          <a:ext cx="0" cy="0"/>
          <a:chOff x="0" y="0"/>
          <a:chExt cx="0" cy="0"/>
        </a:xfrm>
      </p:grpSpPr>
      <p:sp>
        <p:nvSpPr>
          <p:cNvPr id="491" name="Google Shape;491;p22"/>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grpSp>
        <p:nvGrpSpPr>
          <p:cNvPr id="492" name="Google Shape;492;p22"/>
          <p:cNvGrpSpPr/>
          <p:nvPr/>
        </p:nvGrpSpPr>
        <p:grpSpPr>
          <a:xfrm>
            <a:off x="-11" y="-23335"/>
            <a:ext cx="747770" cy="1467522"/>
            <a:chOff x="1158575" y="2606800"/>
            <a:chExt cx="497750" cy="976850"/>
          </a:xfrm>
        </p:grpSpPr>
        <p:sp>
          <p:nvSpPr>
            <p:cNvPr id="493" name="Google Shape;493;p22"/>
            <p:cNvSpPr/>
            <p:nvPr/>
          </p:nvSpPr>
          <p:spPr>
            <a:xfrm>
              <a:off x="1158575" y="2716225"/>
              <a:ext cx="22400" cy="22250"/>
            </a:xfrm>
            <a:custGeom>
              <a:rect b="b" l="l" r="r" t="t"/>
              <a:pathLst>
                <a:path extrusionOk="0" h="890" w="896">
                  <a:moveTo>
                    <a:pt x="448" y="1"/>
                  </a:moveTo>
                  <a:cubicBezTo>
                    <a:pt x="332" y="1"/>
                    <a:pt x="215" y="43"/>
                    <a:pt x="132" y="126"/>
                  </a:cubicBezTo>
                  <a:cubicBezTo>
                    <a:pt x="47" y="210"/>
                    <a:pt x="1" y="323"/>
                    <a:pt x="1" y="442"/>
                  </a:cubicBezTo>
                  <a:cubicBezTo>
                    <a:pt x="2" y="561"/>
                    <a:pt x="48" y="675"/>
                    <a:pt x="132" y="758"/>
                  </a:cubicBezTo>
                  <a:cubicBezTo>
                    <a:pt x="216" y="842"/>
                    <a:pt x="329" y="889"/>
                    <a:pt x="448" y="890"/>
                  </a:cubicBezTo>
                  <a:cubicBezTo>
                    <a:pt x="567" y="890"/>
                    <a:pt x="680" y="842"/>
                    <a:pt x="764" y="758"/>
                  </a:cubicBezTo>
                  <a:cubicBezTo>
                    <a:pt x="848" y="675"/>
                    <a:pt x="895" y="560"/>
                    <a:pt x="896" y="442"/>
                  </a:cubicBezTo>
                  <a:cubicBezTo>
                    <a:pt x="896" y="323"/>
                    <a:pt x="849" y="210"/>
                    <a:pt x="764" y="126"/>
                  </a:cubicBezTo>
                  <a:cubicBezTo>
                    <a:pt x="681" y="43"/>
                    <a:pt x="565" y="1"/>
                    <a:pt x="448"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2"/>
            <p:cNvSpPr/>
            <p:nvPr/>
          </p:nvSpPr>
          <p:spPr>
            <a:xfrm>
              <a:off x="1239375" y="2725200"/>
              <a:ext cx="309550" cy="739750"/>
            </a:xfrm>
            <a:custGeom>
              <a:rect b="b" l="l" r="r" t="t"/>
              <a:pathLst>
                <a:path extrusionOk="0" h="29590" w="12382">
                  <a:moveTo>
                    <a:pt x="490" y="1"/>
                  </a:moveTo>
                  <a:cubicBezTo>
                    <a:pt x="287" y="1"/>
                    <a:pt x="103" y="141"/>
                    <a:pt x="55" y="348"/>
                  </a:cubicBezTo>
                  <a:cubicBezTo>
                    <a:pt x="0" y="590"/>
                    <a:pt x="151" y="829"/>
                    <a:pt x="392" y="883"/>
                  </a:cubicBezTo>
                  <a:cubicBezTo>
                    <a:pt x="422" y="890"/>
                    <a:pt x="452" y="895"/>
                    <a:pt x="483" y="895"/>
                  </a:cubicBezTo>
                  <a:cubicBezTo>
                    <a:pt x="487" y="895"/>
                    <a:pt x="491" y="895"/>
                    <a:pt x="494" y="894"/>
                  </a:cubicBezTo>
                  <a:cubicBezTo>
                    <a:pt x="703" y="894"/>
                    <a:pt x="883" y="749"/>
                    <a:pt x="926" y="546"/>
                  </a:cubicBezTo>
                  <a:cubicBezTo>
                    <a:pt x="981" y="305"/>
                    <a:pt x="831" y="65"/>
                    <a:pt x="589" y="12"/>
                  </a:cubicBezTo>
                  <a:cubicBezTo>
                    <a:pt x="556" y="5"/>
                    <a:pt x="523" y="1"/>
                    <a:pt x="490" y="1"/>
                  </a:cubicBezTo>
                  <a:close/>
                  <a:moveTo>
                    <a:pt x="3601" y="1088"/>
                  </a:moveTo>
                  <a:cubicBezTo>
                    <a:pt x="3435" y="1088"/>
                    <a:pt x="3275" y="1182"/>
                    <a:pt x="3199" y="1342"/>
                  </a:cubicBezTo>
                  <a:cubicBezTo>
                    <a:pt x="3091" y="1564"/>
                    <a:pt x="3185" y="1832"/>
                    <a:pt x="3407" y="1939"/>
                  </a:cubicBezTo>
                  <a:cubicBezTo>
                    <a:pt x="3469" y="1968"/>
                    <a:pt x="3534" y="1983"/>
                    <a:pt x="3602" y="1983"/>
                  </a:cubicBezTo>
                  <a:cubicBezTo>
                    <a:pt x="3603" y="1983"/>
                    <a:pt x="3604" y="1983"/>
                    <a:pt x="3605" y="1983"/>
                  </a:cubicBezTo>
                  <a:cubicBezTo>
                    <a:pt x="3775" y="1983"/>
                    <a:pt x="3931" y="1883"/>
                    <a:pt x="4004" y="1729"/>
                  </a:cubicBezTo>
                  <a:cubicBezTo>
                    <a:pt x="4112" y="1507"/>
                    <a:pt x="4019" y="1240"/>
                    <a:pt x="3796" y="1133"/>
                  </a:cubicBezTo>
                  <a:cubicBezTo>
                    <a:pt x="3733" y="1103"/>
                    <a:pt x="3666" y="1088"/>
                    <a:pt x="3601" y="1088"/>
                  </a:cubicBezTo>
                  <a:close/>
                  <a:moveTo>
                    <a:pt x="6390" y="2843"/>
                  </a:moveTo>
                  <a:cubicBezTo>
                    <a:pt x="6259" y="2843"/>
                    <a:pt x="6129" y="2901"/>
                    <a:pt x="6041" y="3013"/>
                  </a:cubicBezTo>
                  <a:cubicBezTo>
                    <a:pt x="5888" y="3204"/>
                    <a:pt x="5919" y="3485"/>
                    <a:pt x="6110" y="3639"/>
                  </a:cubicBezTo>
                  <a:cubicBezTo>
                    <a:pt x="6190" y="3702"/>
                    <a:pt x="6289" y="3736"/>
                    <a:pt x="6391" y="3737"/>
                  </a:cubicBezTo>
                  <a:cubicBezTo>
                    <a:pt x="6527" y="3737"/>
                    <a:pt x="6655" y="3676"/>
                    <a:pt x="6740" y="3570"/>
                  </a:cubicBezTo>
                  <a:cubicBezTo>
                    <a:pt x="6894" y="3377"/>
                    <a:pt x="6863" y="3095"/>
                    <a:pt x="6671" y="2941"/>
                  </a:cubicBezTo>
                  <a:lnTo>
                    <a:pt x="6667" y="2941"/>
                  </a:lnTo>
                  <a:cubicBezTo>
                    <a:pt x="6586" y="2875"/>
                    <a:pt x="6487" y="2843"/>
                    <a:pt x="6390" y="2843"/>
                  </a:cubicBezTo>
                  <a:close/>
                  <a:moveTo>
                    <a:pt x="8719" y="5171"/>
                  </a:moveTo>
                  <a:cubicBezTo>
                    <a:pt x="8621" y="5171"/>
                    <a:pt x="8522" y="5203"/>
                    <a:pt x="8440" y="5270"/>
                  </a:cubicBezTo>
                  <a:cubicBezTo>
                    <a:pt x="8247" y="5424"/>
                    <a:pt x="8217" y="5705"/>
                    <a:pt x="8371" y="5896"/>
                  </a:cubicBezTo>
                  <a:cubicBezTo>
                    <a:pt x="8454" y="6003"/>
                    <a:pt x="8581" y="6066"/>
                    <a:pt x="8716" y="6066"/>
                  </a:cubicBezTo>
                  <a:cubicBezTo>
                    <a:pt x="8717" y="6066"/>
                    <a:pt x="8718" y="6066"/>
                    <a:pt x="8720" y="6066"/>
                  </a:cubicBezTo>
                  <a:cubicBezTo>
                    <a:pt x="8822" y="6066"/>
                    <a:pt x="8920" y="6031"/>
                    <a:pt x="9001" y="5968"/>
                  </a:cubicBezTo>
                  <a:cubicBezTo>
                    <a:pt x="9192" y="5812"/>
                    <a:pt x="9223" y="5532"/>
                    <a:pt x="9068" y="5339"/>
                  </a:cubicBezTo>
                  <a:cubicBezTo>
                    <a:pt x="8981" y="5228"/>
                    <a:pt x="8850" y="5171"/>
                    <a:pt x="8719" y="5171"/>
                  </a:cubicBezTo>
                  <a:close/>
                  <a:moveTo>
                    <a:pt x="10475" y="7958"/>
                  </a:moveTo>
                  <a:cubicBezTo>
                    <a:pt x="10409" y="7958"/>
                    <a:pt x="10342" y="7972"/>
                    <a:pt x="10279" y="8003"/>
                  </a:cubicBezTo>
                  <a:cubicBezTo>
                    <a:pt x="10057" y="8110"/>
                    <a:pt x="9966" y="8378"/>
                    <a:pt x="10073" y="8599"/>
                  </a:cubicBezTo>
                  <a:cubicBezTo>
                    <a:pt x="10146" y="8754"/>
                    <a:pt x="10302" y="8853"/>
                    <a:pt x="10473" y="8853"/>
                  </a:cubicBezTo>
                  <a:cubicBezTo>
                    <a:pt x="10474" y="8853"/>
                    <a:pt x="10475" y="8853"/>
                    <a:pt x="10476" y="8853"/>
                  </a:cubicBezTo>
                  <a:cubicBezTo>
                    <a:pt x="10543" y="8853"/>
                    <a:pt x="10610" y="8837"/>
                    <a:pt x="10670" y="8808"/>
                  </a:cubicBezTo>
                  <a:cubicBezTo>
                    <a:pt x="10892" y="8700"/>
                    <a:pt x="10985" y="8433"/>
                    <a:pt x="10880" y="8211"/>
                  </a:cubicBezTo>
                  <a:cubicBezTo>
                    <a:pt x="10802" y="8051"/>
                    <a:pt x="10641" y="7958"/>
                    <a:pt x="10475" y="7958"/>
                  </a:cubicBezTo>
                  <a:close/>
                  <a:moveTo>
                    <a:pt x="11566" y="11066"/>
                  </a:moveTo>
                  <a:cubicBezTo>
                    <a:pt x="11533" y="11066"/>
                    <a:pt x="11500" y="11070"/>
                    <a:pt x="11466" y="11077"/>
                  </a:cubicBezTo>
                  <a:cubicBezTo>
                    <a:pt x="11225" y="11130"/>
                    <a:pt x="11074" y="11370"/>
                    <a:pt x="11130" y="11611"/>
                  </a:cubicBezTo>
                  <a:cubicBezTo>
                    <a:pt x="11175" y="11814"/>
                    <a:pt x="11355" y="11959"/>
                    <a:pt x="11565" y="11959"/>
                  </a:cubicBezTo>
                  <a:cubicBezTo>
                    <a:pt x="11568" y="11960"/>
                    <a:pt x="11572" y="11960"/>
                    <a:pt x="11575" y="11960"/>
                  </a:cubicBezTo>
                  <a:cubicBezTo>
                    <a:pt x="11604" y="11960"/>
                    <a:pt x="11634" y="11955"/>
                    <a:pt x="11663" y="11948"/>
                  </a:cubicBezTo>
                  <a:cubicBezTo>
                    <a:pt x="11905" y="11895"/>
                    <a:pt x="12056" y="11655"/>
                    <a:pt x="12001" y="11414"/>
                  </a:cubicBezTo>
                  <a:cubicBezTo>
                    <a:pt x="11954" y="11207"/>
                    <a:pt x="11770" y="11066"/>
                    <a:pt x="11566" y="11066"/>
                  </a:cubicBezTo>
                  <a:close/>
                  <a:moveTo>
                    <a:pt x="11934" y="14340"/>
                  </a:moveTo>
                  <a:cubicBezTo>
                    <a:pt x="11933" y="14340"/>
                    <a:pt x="11933" y="14340"/>
                    <a:pt x="11932" y="14340"/>
                  </a:cubicBezTo>
                  <a:cubicBezTo>
                    <a:pt x="11931" y="14340"/>
                    <a:pt x="11930" y="14340"/>
                    <a:pt x="11930" y="14340"/>
                  </a:cubicBezTo>
                  <a:cubicBezTo>
                    <a:pt x="11684" y="14340"/>
                    <a:pt x="11484" y="14540"/>
                    <a:pt x="11484" y="14788"/>
                  </a:cubicBezTo>
                  <a:cubicBezTo>
                    <a:pt x="11486" y="15034"/>
                    <a:pt x="11686" y="15234"/>
                    <a:pt x="11933" y="15234"/>
                  </a:cubicBezTo>
                  <a:cubicBezTo>
                    <a:pt x="11934" y="15234"/>
                    <a:pt x="11935" y="15234"/>
                    <a:pt x="11935" y="15234"/>
                  </a:cubicBezTo>
                  <a:cubicBezTo>
                    <a:pt x="12182" y="15233"/>
                    <a:pt x="12382" y="15031"/>
                    <a:pt x="12379" y="14784"/>
                  </a:cubicBezTo>
                  <a:cubicBezTo>
                    <a:pt x="12378" y="14538"/>
                    <a:pt x="12179" y="14340"/>
                    <a:pt x="11934" y="14340"/>
                  </a:cubicBezTo>
                  <a:close/>
                  <a:moveTo>
                    <a:pt x="11570" y="17613"/>
                  </a:moveTo>
                  <a:cubicBezTo>
                    <a:pt x="11365" y="17613"/>
                    <a:pt x="11181" y="17753"/>
                    <a:pt x="11132" y="17960"/>
                  </a:cubicBezTo>
                  <a:lnTo>
                    <a:pt x="11136" y="17960"/>
                  </a:lnTo>
                  <a:cubicBezTo>
                    <a:pt x="11079" y="18202"/>
                    <a:pt x="11231" y="18442"/>
                    <a:pt x="11473" y="18494"/>
                  </a:cubicBezTo>
                  <a:cubicBezTo>
                    <a:pt x="11505" y="18503"/>
                    <a:pt x="11538" y="18506"/>
                    <a:pt x="11571" y="18506"/>
                  </a:cubicBezTo>
                  <a:cubicBezTo>
                    <a:pt x="11780" y="18505"/>
                    <a:pt x="11960" y="18361"/>
                    <a:pt x="12007" y="18157"/>
                  </a:cubicBezTo>
                  <a:cubicBezTo>
                    <a:pt x="12061" y="17916"/>
                    <a:pt x="11910" y="17677"/>
                    <a:pt x="11669" y="17624"/>
                  </a:cubicBezTo>
                  <a:cubicBezTo>
                    <a:pt x="11636" y="17616"/>
                    <a:pt x="11603" y="17613"/>
                    <a:pt x="11570" y="17613"/>
                  </a:cubicBezTo>
                  <a:close/>
                  <a:moveTo>
                    <a:pt x="10486" y="20723"/>
                  </a:moveTo>
                  <a:cubicBezTo>
                    <a:pt x="10320" y="20723"/>
                    <a:pt x="10160" y="20816"/>
                    <a:pt x="10083" y="20976"/>
                  </a:cubicBezTo>
                  <a:cubicBezTo>
                    <a:pt x="9975" y="21199"/>
                    <a:pt x="10069" y="21466"/>
                    <a:pt x="10292" y="21572"/>
                  </a:cubicBezTo>
                  <a:cubicBezTo>
                    <a:pt x="10352" y="21602"/>
                    <a:pt x="10419" y="21617"/>
                    <a:pt x="10485" y="21617"/>
                  </a:cubicBezTo>
                  <a:cubicBezTo>
                    <a:pt x="10486" y="21617"/>
                    <a:pt x="10487" y="21617"/>
                    <a:pt x="10488" y="21617"/>
                  </a:cubicBezTo>
                  <a:cubicBezTo>
                    <a:pt x="10659" y="21617"/>
                    <a:pt x="10814" y="21518"/>
                    <a:pt x="10888" y="21364"/>
                  </a:cubicBezTo>
                  <a:cubicBezTo>
                    <a:pt x="10995" y="21141"/>
                    <a:pt x="10902" y="20874"/>
                    <a:pt x="10679" y="20767"/>
                  </a:cubicBezTo>
                  <a:cubicBezTo>
                    <a:pt x="10617" y="20737"/>
                    <a:pt x="10551" y="20723"/>
                    <a:pt x="10486" y="20723"/>
                  </a:cubicBezTo>
                  <a:close/>
                  <a:moveTo>
                    <a:pt x="8734" y="23512"/>
                  </a:moveTo>
                  <a:cubicBezTo>
                    <a:pt x="8602" y="23512"/>
                    <a:pt x="8472" y="23570"/>
                    <a:pt x="8383" y="23682"/>
                  </a:cubicBezTo>
                  <a:cubicBezTo>
                    <a:pt x="8229" y="23875"/>
                    <a:pt x="8262" y="24156"/>
                    <a:pt x="8455" y="24310"/>
                  </a:cubicBezTo>
                  <a:cubicBezTo>
                    <a:pt x="8534" y="24374"/>
                    <a:pt x="8632" y="24409"/>
                    <a:pt x="8734" y="24409"/>
                  </a:cubicBezTo>
                  <a:cubicBezTo>
                    <a:pt x="8870" y="24408"/>
                    <a:pt x="8999" y="24345"/>
                    <a:pt x="9083" y="24239"/>
                  </a:cubicBezTo>
                  <a:cubicBezTo>
                    <a:pt x="9238" y="24045"/>
                    <a:pt x="9207" y="23763"/>
                    <a:pt x="9012" y="23609"/>
                  </a:cubicBezTo>
                  <a:cubicBezTo>
                    <a:pt x="8929" y="23544"/>
                    <a:pt x="8831" y="23512"/>
                    <a:pt x="8734" y="23512"/>
                  </a:cubicBezTo>
                  <a:close/>
                  <a:moveTo>
                    <a:pt x="6406" y="25846"/>
                  </a:moveTo>
                  <a:cubicBezTo>
                    <a:pt x="6309" y="25846"/>
                    <a:pt x="6211" y="25877"/>
                    <a:pt x="6128" y="25942"/>
                  </a:cubicBezTo>
                  <a:cubicBezTo>
                    <a:pt x="5934" y="26096"/>
                    <a:pt x="5904" y="26378"/>
                    <a:pt x="6059" y="26571"/>
                  </a:cubicBezTo>
                  <a:cubicBezTo>
                    <a:pt x="6143" y="26676"/>
                    <a:pt x="6270" y="26739"/>
                    <a:pt x="6404" y="26739"/>
                  </a:cubicBezTo>
                  <a:cubicBezTo>
                    <a:pt x="6405" y="26739"/>
                    <a:pt x="6407" y="26739"/>
                    <a:pt x="6408" y="26739"/>
                  </a:cubicBezTo>
                  <a:cubicBezTo>
                    <a:pt x="6409" y="26739"/>
                    <a:pt x="6411" y="26739"/>
                    <a:pt x="6413" y="26739"/>
                  </a:cubicBezTo>
                  <a:cubicBezTo>
                    <a:pt x="6512" y="26739"/>
                    <a:pt x="6607" y="26705"/>
                    <a:pt x="6685" y="26643"/>
                  </a:cubicBezTo>
                  <a:cubicBezTo>
                    <a:pt x="6879" y="26488"/>
                    <a:pt x="6913" y="26205"/>
                    <a:pt x="6757" y="26014"/>
                  </a:cubicBezTo>
                  <a:cubicBezTo>
                    <a:pt x="6668" y="25903"/>
                    <a:pt x="6538" y="25846"/>
                    <a:pt x="6406" y="25846"/>
                  </a:cubicBezTo>
                  <a:close/>
                  <a:moveTo>
                    <a:pt x="3625" y="27603"/>
                  </a:moveTo>
                  <a:cubicBezTo>
                    <a:pt x="3559" y="27603"/>
                    <a:pt x="3493" y="27618"/>
                    <a:pt x="3430" y="27648"/>
                  </a:cubicBezTo>
                  <a:cubicBezTo>
                    <a:pt x="3207" y="27755"/>
                    <a:pt x="3113" y="28022"/>
                    <a:pt x="3221" y="28244"/>
                  </a:cubicBezTo>
                  <a:cubicBezTo>
                    <a:pt x="3294" y="28399"/>
                    <a:pt x="3452" y="28498"/>
                    <a:pt x="3624" y="28498"/>
                  </a:cubicBezTo>
                  <a:cubicBezTo>
                    <a:pt x="3692" y="28498"/>
                    <a:pt x="3759" y="28482"/>
                    <a:pt x="3821" y="28453"/>
                  </a:cubicBezTo>
                  <a:cubicBezTo>
                    <a:pt x="4042" y="28344"/>
                    <a:pt x="4133" y="28076"/>
                    <a:pt x="4026" y="27853"/>
                  </a:cubicBezTo>
                  <a:cubicBezTo>
                    <a:pt x="3948" y="27695"/>
                    <a:pt x="3789" y="27603"/>
                    <a:pt x="3625" y="27603"/>
                  </a:cubicBezTo>
                  <a:close/>
                  <a:moveTo>
                    <a:pt x="515" y="28695"/>
                  </a:moveTo>
                  <a:cubicBezTo>
                    <a:pt x="482" y="28695"/>
                    <a:pt x="449" y="28699"/>
                    <a:pt x="416" y="28706"/>
                  </a:cubicBezTo>
                  <a:cubicBezTo>
                    <a:pt x="175" y="28762"/>
                    <a:pt x="24" y="29002"/>
                    <a:pt x="80" y="29243"/>
                  </a:cubicBezTo>
                  <a:cubicBezTo>
                    <a:pt x="127" y="29446"/>
                    <a:pt x="307" y="29590"/>
                    <a:pt x="515" y="29590"/>
                  </a:cubicBezTo>
                  <a:cubicBezTo>
                    <a:pt x="549" y="29590"/>
                    <a:pt x="583" y="29586"/>
                    <a:pt x="617" y="29580"/>
                  </a:cubicBezTo>
                  <a:lnTo>
                    <a:pt x="617" y="29578"/>
                  </a:lnTo>
                  <a:cubicBezTo>
                    <a:pt x="857" y="29524"/>
                    <a:pt x="1008" y="29285"/>
                    <a:pt x="953" y="29044"/>
                  </a:cubicBezTo>
                  <a:cubicBezTo>
                    <a:pt x="905" y="28836"/>
                    <a:pt x="720" y="28695"/>
                    <a:pt x="515" y="28695"/>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2"/>
            <p:cNvSpPr/>
            <p:nvPr/>
          </p:nvSpPr>
          <p:spPr>
            <a:xfrm>
              <a:off x="1158575" y="3451875"/>
              <a:ext cx="22400" cy="22400"/>
            </a:xfrm>
            <a:custGeom>
              <a:rect b="b" l="l" r="r" t="t"/>
              <a:pathLst>
                <a:path extrusionOk="0" h="896" w="896">
                  <a:moveTo>
                    <a:pt x="450" y="1"/>
                  </a:moveTo>
                  <a:cubicBezTo>
                    <a:pt x="421" y="1"/>
                    <a:pt x="391" y="4"/>
                    <a:pt x="362" y="9"/>
                  </a:cubicBezTo>
                  <a:cubicBezTo>
                    <a:pt x="333" y="14"/>
                    <a:pt x="306" y="22"/>
                    <a:pt x="278" y="33"/>
                  </a:cubicBezTo>
                  <a:cubicBezTo>
                    <a:pt x="251" y="46"/>
                    <a:pt x="225" y="59"/>
                    <a:pt x="200" y="75"/>
                  </a:cubicBezTo>
                  <a:cubicBezTo>
                    <a:pt x="176" y="92"/>
                    <a:pt x="154" y="111"/>
                    <a:pt x="132" y="132"/>
                  </a:cubicBezTo>
                  <a:cubicBezTo>
                    <a:pt x="111" y="152"/>
                    <a:pt x="93" y="175"/>
                    <a:pt x="79" y="200"/>
                  </a:cubicBezTo>
                  <a:cubicBezTo>
                    <a:pt x="62" y="223"/>
                    <a:pt x="47" y="248"/>
                    <a:pt x="37" y="274"/>
                  </a:cubicBezTo>
                  <a:cubicBezTo>
                    <a:pt x="25" y="302"/>
                    <a:pt x="16" y="330"/>
                    <a:pt x="10" y="358"/>
                  </a:cubicBezTo>
                  <a:cubicBezTo>
                    <a:pt x="4" y="388"/>
                    <a:pt x="1" y="418"/>
                    <a:pt x="1" y="448"/>
                  </a:cubicBezTo>
                  <a:cubicBezTo>
                    <a:pt x="2" y="567"/>
                    <a:pt x="48" y="680"/>
                    <a:pt x="132" y="764"/>
                  </a:cubicBezTo>
                  <a:cubicBezTo>
                    <a:pt x="153" y="784"/>
                    <a:pt x="176" y="802"/>
                    <a:pt x="200" y="818"/>
                  </a:cubicBezTo>
                  <a:cubicBezTo>
                    <a:pt x="224" y="835"/>
                    <a:pt x="250" y="850"/>
                    <a:pt x="278" y="859"/>
                  </a:cubicBezTo>
                  <a:cubicBezTo>
                    <a:pt x="304" y="871"/>
                    <a:pt x="333" y="880"/>
                    <a:pt x="362" y="886"/>
                  </a:cubicBezTo>
                  <a:cubicBezTo>
                    <a:pt x="390" y="892"/>
                    <a:pt x="419" y="895"/>
                    <a:pt x="448" y="895"/>
                  </a:cubicBezTo>
                  <a:cubicBezTo>
                    <a:pt x="479" y="895"/>
                    <a:pt x="508" y="892"/>
                    <a:pt x="538" y="886"/>
                  </a:cubicBezTo>
                  <a:cubicBezTo>
                    <a:pt x="566" y="880"/>
                    <a:pt x="594" y="871"/>
                    <a:pt x="622" y="859"/>
                  </a:cubicBezTo>
                  <a:cubicBezTo>
                    <a:pt x="649" y="849"/>
                    <a:pt x="675" y="835"/>
                    <a:pt x="699" y="818"/>
                  </a:cubicBezTo>
                  <a:cubicBezTo>
                    <a:pt x="722" y="802"/>
                    <a:pt x="745" y="784"/>
                    <a:pt x="764" y="764"/>
                  </a:cubicBezTo>
                  <a:cubicBezTo>
                    <a:pt x="848" y="680"/>
                    <a:pt x="895" y="567"/>
                    <a:pt x="896" y="448"/>
                  </a:cubicBezTo>
                  <a:cubicBezTo>
                    <a:pt x="896" y="418"/>
                    <a:pt x="892" y="388"/>
                    <a:pt x="887" y="358"/>
                  </a:cubicBezTo>
                  <a:cubicBezTo>
                    <a:pt x="881" y="330"/>
                    <a:pt x="873" y="302"/>
                    <a:pt x="863" y="274"/>
                  </a:cubicBezTo>
                  <a:cubicBezTo>
                    <a:pt x="850" y="248"/>
                    <a:pt x="837" y="223"/>
                    <a:pt x="821" y="200"/>
                  </a:cubicBezTo>
                  <a:cubicBezTo>
                    <a:pt x="805" y="175"/>
                    <a:pt x="787" y="152"/>
                    <a:pt x="764" y="132"/>
                  </a:cubicBezTo>
                  <a:cubicBezTo>
                    <a:pt x="745" y="110"/>
                    <a:pt x="722" y="91"/>
                    <a:pt x="699" y="75"/>
                  </a:cubicBezTo>
                  <a:cubicBezTo>
                    <a:pt x="671" y="60"/>
                    <a:pt x="648" y="46"/>
                    <a:pt x="622" y="33"/>
                  </a:cubicBezTo>
                  <a:cubicBezTo>
                    <a:pt x="594" y="22"/>
                    <a:pt x="566" y="14"/>
                    <a:pt x="538" y="9"/>
                  </a:cubicBezTo>
                  <a:cubicBezTo>
                    <a:pt x="509" y="4"/>
                    <a:pt x="479"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2"/>
            <p:cNvSpPr/>
            <p:nvPr/>
          </p:nvSpPr>
          <p:spPr>
            <a:xfrm>
              <a:off x="1158575" y="2606800"/>
              <a:ext cx="22400" cy="22250"/>
            </a:xfrm>
            <a:custGeom>
              <a:rect b="b" l="l" r="r" t="t"/>
              <a:pathLst>
                <a:path extrusionOk="0" h="890" w="896">
                  <a:moveTo>
                    <a:pt x="450" y="1"/>
                  </a:moveTo>
                  <a:cubicBezTo>
                    <a:pt x="333" y="1"/>
                    <a:pt x="216" y="43"/>
                    <a:pt x="132" y="124"/>
                  </a:cubicBezTo>
                  <a:cubicBezTo>
                    <a:pt x="48" y="209"/>
                    <a:pt x="2" y="323"/>
                    <a:pt x="1" y="442"/>
                  </a:cubicBezTo>
                  <a:cubicBezTo>
                    <a:pt x="1" y="559"/>
                    <a:pt x="48" y="674"/>
                    <a:pt x="132" y="758"/>
                  </a:cubicBezTo>
                  <a:cubicBezTo>
                    <a:pt x="216" y="840"/>
                    <a:pt x="329" y="888"/>
                    <a:pt x="448" y="889"/>
                  </a:cubicBezTo>
                  <a:cubicBezTo>
                    <a:pt x="567" y="888"/>
                    <a:pt x="680" y="841"/>
                    <a:pt x="764" y="758"/>
                  </a:cubicBezTo>
                  <a:cubicBezTo>
                    <a:pt x="848" y="674"/>
                    <a:pt x="896" y="559"/>
                    <a:pt x="896" y="442"/>
                  </a:cubicBezTo>
                  <a:cubicBezTo>
                    <a:pt x="895" y="323"/>
                    <a:pt x="848" y="209"/>
                    <a:pt x="764" y="124"/>
                  </a:cubicBezTo>
                  <a:cubicBezTo>
                    <a:pt x="681" y="42"/>
                    <a:pt x="566"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2"/>
            <p:cNvSpPr/>
            <p:nvPr/>
          </p:nvSpPr>
          <p:spPr>
            <a:xfrm>
              <a:off x="1256825" y="2616975"/>
              <a:ext cx="399500" cy="956225"/>
            </a:xfrm>
            <a:custGeom>
              <a:rect b="b" l="l" r="r" t="t"/>
              <a:pathLst>
                <a:path extrusionOk="0" h="38249" w="15980">
                  <a:moveTo>
                    <a:pt x="491" y="0"/>
                  </a:moveTo>
                  <a:cubicBezTo>
                    <a:pt x="283" y="0"/>
                    <a:pt x="97" y="145"/>
                    <a:pt x="52" y="356"/>
                  </a:cubicBezTo>
                  <a:cubicBezTo>
                    <a:pt x="0" y="599"/>
                    <a:pt x="156" y="837"/>
                    <a:pt x="399" y="888"/>
                  </a:cubicBezTo>
                  <a:lnTo>
                    <a:pt x="395" y="888"/>
                  </a:lnTo>
                  <a:cubicBezTo>
                    <a:pt x="427" y="893"/>
                    <a:pt x="459" y="895"/>
                    <a:pt x="491" y="897"/>
                  </a:cubicBezTo>
                  <a:cubicBezTo>
                    <a:pt x="701" y="894"/>
                    <a:pt x="882" y="747"/>
                    <a:pt x="927" y="541"/>
                  </a:cubicBezTo>
                  <a:cubicBezTo>
                    <a:pt x="976" y="300"/>
                    <a:pt x="824" y="63"/>
                    <a:pt x="583" y="10"/>
                  </a:cubicBezTo>
                  <a:cubicBezTo>
                    <a:pt x="552" y="3"/>
                    <a:pt x="521" y="0"/>
                    <a:pt x="491" y="0"/>
                  </a:cubicBezTo>
                  <a:close/>
                  <a:moveTo>
                    <a:pt x="4285" y="1233"/>
                  </a:moveTo>
                  <a:cubicBezTo>
                    <a:pt x="4114" y="1233"/>
                    <a:pt x="3950" y="1332"/>
                    <a:pt x="3876" y="1498"/>
                  </a:cubicBezTo>
                  <a:cubicBezTo>
                    <a:pt x="3776" y="1723"/>
                    <a:pt x="3877" y="1988"/>
                    <a:pt x="4103" y="2089"/>
                  </a:cubicBezTo>
                  <a:cubicBezTo>
                    <a:pt x="4160" y="2114"/>
                    <a:pt x="4222" y="2128"/>
                    <a:pt x="4285" y="2128"/>
                  </a:cubicBezTo>
                  <a:cubicBezTo>
                    <a:pt x="4462" y="2128"/>
                    <a:pt x="4621" y="2024"/>
                    <a:pt x="4694" y="1863"/>
                  </a:cubicBezTo>
                  <a:cubicBezTo>
                    <a:pt x="4795" y="1636"/>
                    <a:pt x="4693" y="1371"/>
                    <a:pt x="4467" y="1272"/>
                  </a:cubicBezTo>
                  <a:cubicBezTo>
                    <a:pt x="4408" y="1245"/>
                    <a:pt x="4346" y="1233"/>
                    <a:pt x="4285" y="1233"/>
                  </a:cubicBezTo>
                  <a:close/>
                  <a:moveTo>
                    <a:pt x="7740" y="3232"/>
                  </a:moveTo>
                  <a:cubicBezTo>
                    <a:pt x="7601" y="3232"/>
                    <a:pt x="7465" y="3296"/>
                    <a:pt x="7377" y="3417"/>
                  </a:cubicBezTo>
                  <a:cubicBezTo>
                    <a:pt x="7233" y="3616"/>
                    <a:pt x="7277" y="3895"/>
                    <a:pt x="7476" y="4040"/>
                  </a:cubicBezTo>
                  <a:cubicBezTo>
                    <a:pt x="7551" y="4094"/>
                    <a:pt x="7642" y="4125"/>
                    <a:pt x="7736" y="4125"/>
                  </a:cubicBezTo>
                  <a:cubicBezTo>
                    <a:pt x="7737" y="4125"/>
                    <a:pt x="7739" y="4125"/>
                    <a:pt x="7741" y="4125"/>
                  </a:cubicBezTo>
                  <a:cubicBezTo>
                    <a:pt x="7883" y="4125"/>
                    <a:pt x="8018" y="4056"/>
                    <a:pt x="8101" y="3940"/>
                  </a:cubicBezTo>
                  <a:cubicBezTo>
                    <a:pt x="8247" y="3742"/>
                    <a:pt x="8203" y="3462"/>
                    <a:pt x="8003" y="3317"/>
                  </a:cubicBezTo>
                  <a:cubicBezTo>
                    <a:pt x="7924" y="3260"/>
                    <a:pt x="7832" y="3232"/>
                    <a:pt x="7740" y="3232"/>
                  </a:cubicBezTo>
                  <a:close/>
                  <a:moveTo>
                    <a:pt x="10705" y="5902"/>
                  </a:moveTo>
                  <a:cubicBezTo>
                    <a:pt x="10598" y="5902"/>
                    <a:pt x="10490" y="5940"/>
                    <a:pt x="10405" y="6017"/>
                  </a:cubicBezTo>
                  <a:cubicBezTo>
                    <a:pt x="10222" y="6184"/>
                    <a:pt x="10208" y="6466"/>
                    <a:pt x="10372" y="6649"/>
                  </a:cubicBezTo>
                  <a:cubicBezTo>
                    <a:pt x="10457" y="6742"/>
                    <a:pt x="10577" y="6796"/>
                    <a:pt x="10702" y="6796"/>
                  </a:cubicBezTo>
                  <a:cubicBezTo>
                    <a:pt x="10703" y="6796"/>
                    <a:pt x="10705" y="6796"/>
                    <a:pt x="10706" y="6796"/>
                  </a:cubicBezTo>
                  <a:cubicBezTo>
                    <a:pt x="10708" y="6796"/>
                    <a:pt x="10709" y="6796"/>
                    <a:pt x="10711" y="6796"/>
                  </a:cubicBezTo>
                  <a:cubicBezTo>
                    <a:pt x="10819" y="6796"/>
                    <a:pt x="10923" y="6755"/>
                    <a:pt x="11004" y="6682"/>
                  </a:cubicBezTo>
                  <a:cubicBezTo>
                    <a:pt x="11190" y="6517"/>
                    <a:pt x="11204" y="6234"/>
                    <a:pt x="11037" y="6050"/>
                  </a:cubicBezTo>
                  <a:cubicBezTo>
                    <a:pt x="10949" y="5952"/>
                    <a:pt x="10827" y="5902"/>
                    <a:pt x="10705" y="5902"/>
                  </a:cubicBezTo>
                  <a:close/>
                  <a:moveTo>
                    <a:pt x="13054" y="9127"/>
                  </a:moveTo>
                  <a:cubicBezTo>
                    <a:pt x="12978" y="9127"/>
                    <a:pt x="12900" y="9147"/>
                    <a:pt x="12830" y="9188"/>
                  </a:cubicBezTo>
                  <a:cubicBezTo>
                    <a:pt x="12616" y="9311"/>
                    <a:pt x="12542" y="9585"/>
                    <a:pt x="12666" y="9799"/>
                  </a:cubicBezTo>
                  <a:cubicBezTo>
                    <a:pt x="12746" y="9936"/>
                    <a:pt x="12893" y="10023"/>
                    <a:pt x="13053" y="10023"/>
                  </a:cubicBezTo>
                  <a:cubicBezTo>
                    <a:pt x="13132" y="10023"/>
                    <a:pt x="13209" y="10002"/>
                    <a:pt x="13277" y="9964"/>
                  </a:cubicBezTo>
                  <a:cubicBezTo>
                    <a:pt x="13490" y="9839"/>
                    <a:pt x="13564" y="9566"/>
                    <a:pt x="13441" y="9352"/>
                  </a:cubicBezTo>
                  <a:cubicBezTo>
                    <a:pt x="13359" y="9208"/>
                    <a:pt x="13208" y="9127"/>
                    <a:pt x="13054" y="9127"/>
                  </a:cubicBezTo>
                  <a:close/>
                  <a:moveTo>
                    <a:pt x="14678" y="12770"/>
                  </a:moveTo>
                  <a:cubicBezTo>
                    <a:pt x="14632" y="12770"/>
                    <a:pt x="14587" y="12776"/>
                    <a:pt x="14541" y="12791"/>
                  </a:cubicBezTo>
                  <a:cubicBezTo>
                    <a:pt x="14307" y="12867"/>
                    <a:pt x="14178" y="13118"/>
                    <a:pt x="14252" y="13354"/>
                  </a:cubicBezTo>
                  <a:lnTo>
                    <a:pt x="14256" y="13354"/>
                  </a:lnTo>
                  <a:cubicBezTo>
                    <a:pt x="14314" y="13538"/>
                    <a:pt x="14485" y="13664"/>
                    <a:pt x="14678" y="13664"/>
                  </a:cubicBezTo>
                  <a:cubicBezTo>
                    <a:pt x="14726" y="13664"/>
                    <a:pt x="14773" y="13657"/>
                    <a:pt x="14819" y="13644"/>
                  </a:cubicBezTo>
                  <a:cubicBezTo>
                    <a:pt x="15052" y="13564"/>
                    <a:pt x="15179" y="13314"/>
                    <a:pt x="15105" y="13080"/>
                  </a:cubicBezTo>
                  <a:cubicBezTo>
                    <a:pt x="15043" y="12890"/>
                    <a:pt x="14867" y="12770"/>
                    <a:pt x="14678" y="12770"/>
                  </a:cubicBezTo>
                  <a:close/>
                  <a:moveTo>
                    <a:pt x="15502" y="16672"/>
                  </a:moveTo>
                  <a:cubicBezTo>
                    <a:pt x="15488" y="16672"/>
                    <a:pt x="15474" y="16672"/>
                    <a:pt x="15460" y="16674"/>
                  </a:cubicBezTo>
                  <a:cubicBezTo>
                    <a:pt x="15215" y="16701"/>
                    <a:pt x="15037" y="16921"/>
                    <a:pt x="15063" y="17165"/>
                  </a:cubicBezTo>
                  <a:cubicBezTo>
                    <a:pt x="15087" y="17392"/>
                    <a:pt x="15277" y="17565"/>
                    <a:pt x="15505" y="17568"/>
                  </a:cubicBezTo>
                  <a:cubicBezTo>
                    <a:pt x="15522" y="17568"/>
                    <a:pt x="15537" y="17565"/>
                    <a:pt x="15553" y="17565"/>
                  </a:cubicBezTo>
                  <a:cubicBezTo>
                    <a:pt x="15799" y="17539"/>
                    <a:pt x="15976" y="17319"/>
                    <a:pt x="15953" y="17073"/>
                  </a:cubicBezTo>
                  <a:cubicBezTo>
                    <a:pt x="15926" y="16843"/>
                    <a:pt x="15730" y="16672"/>
                    <a:pt x="15502" y="16672"/>
                  </a:cubicBezTo>
                  <a:close/>
                  <a:moveTo>
                    <a:pt x="15514" y="20662"/>
                  </a:moveTo>
                  <a:cubicBezTo>
                    <a:pt x="15286" y="20662"/>
                    <a:pt x="15090" y="20833"/>
                    <a:pt x="15063" y="21064"/>
                  </a:cubicBezTo>
                  <a:lnTo>
                    <a:pt x="15067" y="21064"/>
                  </a:lnTo>
                  <a:cubicBezTo>
                    <a:pt x="15040" y="21308"/>
                    <a:pt x="15219" y="21528"/>
                    <a:pt x="15463" y="21553"/>
                  </a:cubicBezTo>
                  <a:cubicBezTo>
                    <a:pt x="15475" y="21555"/>
                    <a:pt x="15486" y="21556"/>
                    <a:pt x="15498" y="21556"/>
                  </a:cubicBezTo>
                  <a:cubicBezTo>
                    <a:pt x="15502" y="21556"/>
                    <a:pt x="15507" y="21556"/>
                    <a:pt x="15511" y="21555"/>
                  </a:cubicBezTo>
                  <a:cubicBezTo>
                    <a:pt x="15512" y="21555"/>
                    <a:pt x="15512" y="21555"/>
                    <a:pt x="15513" y="21555"/>
                  </a:cubicBezTo>
                  <a:cubicBezTo>
                    <a:pt x="15741" y="21555"/>
                    <a:pt x="15931" y="21383"/>
                    <a:pt x="15956" y="21157"/>
                  </a:cubicBezTo>
                  <a:cubicBezTo>
                    <a:pt x="15980" y="20910"/>
                    <a:pt x="15802" y="20691"/>
                    <a:pt x="15556" y="20664"/>
                  </a:cubicBezTo>
                  <a:cubicBezTo>
                    <a:pt x="15542" y="20663"/>
                    <a:pt x="15528" y="20662"/>
                    <a:pt x="15514" y="20662"/>
                  </a:cubicBezTo>
                  <a:close/>
                  <a:moveTo>
                    <a:pt x="14687" y="24567"/>
                  </a:moveTo>
                  <a:cubicBezTo>
                    <a:pt x="14498" y="24567"/>
                    <a:pt x="14323" y="24688"/>
                    <a:pt x="14261" y="24878"/>
                  </a:cubicBezTo>
                  <a:cubicBezTo>
                    <a:pt x="14184" y="25113"/>
                    <a:pt x="14312" y="25366"/>
                    <a:pt x="14548" y="25442"/>
                  </a:cubicBezTo>
                  <a:cubicBezTo>
                    <a:pt x="14589" y="25455"/>
                    <a:pt x="14632" y="25462"/>
                    <a:pt x="14675" y="25462"/>
                  </a:cubicBezTo>
                  <a:cubicBezTo>
                    <a:pt x="14678" y="25462"/>
                    <a:pt x="14682" y="25462"/>
                    <a:pt x="14685" y="25462"/>
                  </a:cubicBezTo>
                  <a:cubicBezTo>
                    <a:pt x="14687" y="25462"/>
                    <a:pt x="14689" y="25462"/>
                    <a:pt x="14690" y="25462"/>
                  </a:cubicBezTo>
                  <a:cubicBezTo>
                    <a:pt x="14883" y="25462"/>
                    <a:pt x="15053" y="25336"/>
                    <a:pt x="15111" y="25152"/>
                  </a:cubicBezTo>
                  <a:cubicBezTo>
                    <a:pt x="15188" y="24917"/>
                    <a:pt x="15060" y="24665"/>
                    <a:pt x="14824" y="24589"/>
                  </a:cubicBezTo>
                  <a:cubicBezTo>
                    <a:pt x="14779" y="24574"/>
                    <a:pt x="14732" y="24567"/>
                    <a:pt x="14687" y="24567"/>
                  </a:cubicBezTo>
                  <a:close/>
                  <a:moveTo>
                    <a:pt x="13064" y="28215"/>
                  </a:moveTo>
                  <a:cubicBezTo>
                    <a:pt x="12910" y="28215"/>
                    <a:pt x="12760" y="28294"/>
                    <a:pt x="12678" y="28436"/>
                  </a:cubicBezTo>
                  <a:cubicBezTo>
                    <a:pt x="12552" y="28650"/>
                    <a:pt x="12626" y="28926"/>
                    <a:pt x="12841" y="29048"/>
                  </a:cubicBezTo>
                  <a:cubicBezTo>
                    <a:pt x="12907" y="29088"/>
                    <a:pt x="12982" y="29108"/>
                    <a:pt x="13059" y="29108"/>
                  </a:cubicBezTo>
                  <a:cubicBezTo>
                    <a:pt x="13061" y="29108"/>
                    <a:pt x="13063" y="29108"/>
                    <a:pt x="13065" y="29108"/>
                  </a:cubicBezTo>
                  <a:cubicBezTo>
                    <a:pt x="13225" y="29108"/>
                    <a:pt x="13372" y="29023"/>
                    <a:pt x="13453" y="28885"/>
                  </a:cubicBezTo>
                  <a:cubicBezTo>
                    <a:pt x="13575" y="28671"/>
                    <a:pt x="13501" y="28399"/>
                    <a:pt x="13289" y="28276"/>
                  </a:cubicBezTo>
                  <a:cubicBezTo>
                    <a:pt x="13218" y="28234"/>
                    <a:pt x="13140" y="28215"/>
                    <a:pt x="13064" y="28215"/>
                  </a:cubicBezTo>
                  <a:close/>
                  <a:moveTo>
                    <a:pt x="10721" y="31442"/>
                  </a:moveTo>
                  <a:cubicBezTo>
                    <a:pt x="10598" y="31442"/>
                    <a:pt x="10475" y="31493"/>
                    <a:pt x="10387" y="31592"/>
                  </a:cubicBezTo>
                  <a:cubicBezTo>
                    <a:pt x="10220" y="31774"/>
                    <a:pt x="10235" y="32058"/>
                    <a:pt x="10419" y="32222"/>
                  </a:cubicBezTo>
                  <a:cubicBezTo>
                    <a:pt x="10501" y="32295"/>
                    <a:pt x="10607" y="32337"/>
                    <a:pt x="10717" y="32337"/>
                  </a:cubicBezTo>
                  <a:cubicBezTo>
                    <a:pt x="10845" y="32337"/>
                    <a:pt x="10967" y="32283"/>
                    <a:pt x="11052" y="32189"/>
                  </a:cubicBezTo>
                  <a:cubicBezTo>
                    <a:pt x="11216" y="32004"/>
                    <a:pt x="11201" y="31722"/>
                    <a:pt x="11019" y="31556"/>
                  </a:cubicBezTo>
                  <a:cubicBezTo>
                    <a:pt x="10933" y="31480"/>
                    <a:pt x="10827" y="31442"/>
                    <a:pt x="10721" y="31442"/>
                  </a:cubicBezTo>
                  <a:close/>
                  <a:moveTo>
                    <a:pt x="7756" y="34116"/>
                  </a:moveTo>
                  <a:cubicBezTo>
                    <a:pt x="7665" y="34116"/>
                    <a:pt x="7574" y="34144"/>
                    <a:pt x="7495" y="34202"/>
                  </a:cubicBezTo>
                  <a:cubicBezTo>
                    <a:pt x="7294" y="34347"/>
                    <a:pt x="7250" y="34628"/>
                    <a:pt x="7395" y="34828"/>
                  </a:cubicBezTo>
                  <a:cubicBezTo>
                    <a:pt x="7479" y="34944"/>
                    <a:pt x="7614" y="35010"/>
                    <a:pt x="7757" y="35010"/>
                  </a:cubicBezTo>
                  <a:cubicBezTo>
                    <a:pt x="7852" y="35010"/>
                    <a:pt x="7946" y="34981"/>
                    <a:pt x="8022" y="34924"/>
                  </a:cubicBezTo>
                  <a:cubicBezTo>
                    <a:pt x="8221" y="34778"/>
                    <a:pt x="8264" y="34498"/>
                    <a:pt x="8118" y="34301"/>
                  </a:cubicBezTo>
                  <a:cubicBezTo>
                    <a:pt x="8030" y="34180"/>
                    <a:pt x="7894" y="34116"/>
                    <a:pt x="7756" y="34116"/>
                  </a:cubicBezTo>
                  <a:close/>
                  <a:moveTo>
                    <a:pt x="4307" y="36116"/>
                  </a:moveTo>
                  <a:cubicBezTo>
                    <a:pt x="4246" y="36116"/>
                    <a:pt x="4184" y="36129"/>
                    <a:pt x="4124" y="36156"/>
                  </a:cubicBezTo>
                  <a:cubicBezTo>
                    <a:pt x="3899" y="36256"/>
                    <a:pt x="3798" y="36520"/>
                    <a:pt x="3898" y="36746"/>
                  </a:cubicBezTo>
                  <a:cubicBezTo>
                    <a:pt x="3969" y="36908"/>
                    <a:pt x="4129" y="37011"/>
                    <a:pt x="4305" y="37012"/>
                  </a:cubicBezTo>
                  <a:cubicBezTo>
                    <a:pt x="4369" y="37012"/>
                    <a:pt x="4431" y="36998"/>
                    <a:pt x="4488" y="36972"/>
                  </a:cubicBezTo>
                  <a:cubicBezTo>
                    <a:pt x="4714" y="36873"/>
                    <a:pt x="4815" y="36607"/>
                    <a:pt x="4714" y="36382"/>
                  </a:cubicBezTo>
                  <a:cubicBezTo>
                    <a:pt x="4641" y="36215"/>
                    <a:pt x="4478" y="36116"/>
                    <a:pt x="4307" y="36116"/>
                  </a:cubicBezTo>
                  <a:close/>
                  <a:moveTo>
                    <a:pt x="512" y="37353"/>
                  </a:moveTo>
                  <a:cubicBezTo>
                    <a:pt x="481" y="37353"/>
                    <a:pt x="450" y="37356"/>
                    <a:pt x="419" y="37363"/>
                  </a:cubicBezTo>
                  <a:cubicBezTo>
                    <a:pt x="177" y="37414"/>
                    <a:pt x="23" y="37653"/>
                    <a:pt x="76" y="37894"/>
                  </a:cubicBezTo>
                  <a:cubicBezTo>
                    <a:pt x="119" y="38100"/>
                    <a:pt x="301" y="38249"/>
                    <a:pt x="512" y="38249"/>
                  </a:cubicBezTo>
                  <a:cubicBezTo>
                    <a:pt x="545" y="38249"/>
                    <a:pt x="577" y="38246"/>
                    <a:pt x="608" y="38240"/>
                  </a:cubicBezTo>
                  <a:cubicBezTo>
                    <a:pt x="847" y="38186"/>
                    <a:pt x="1000" y="37950"/>
                    <a:pt x="950" y="37710"/>
                  </a:cubicBezTo>
                  <a:cubicBezTo>
                    <a:pt x="905" y="37498"/>
                    <a:pt x="719" y="37353"/>
                    <a:pt x="512" y="3735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2"/>
            <p:cNvSpPr/>
            <p:nvPr/>
          </p:nvSpPr>
          <p:spPr>
            <a:xfrm>
              <a:off x="1158575" y="3561425"/>
              <a:ext cx="22400" cy="22225"/>
            </a:xfrm>
            <a:custGeom>
              <a:rect b="b" l="l" r="r" t="t"/>
              <a:pathLst>
                <a:path extrusionOk="0" h="889" w="896">
                  <a:moveTo>
                    <a:pt x="449" y="0"/>
                  </a:moveTo>
                  <a:cubicBezTo>
                    <a:pt x="332" y="0"/>
                    <a:pt x="215" y="42"/>
                    <a:pt x="132" y="125"/>
                  </a:cubicBezTo>
                  <a:cubicBezTo>
                    <a:pt x="48" y="209"/>
                    <a:pt x="2" y="322"/>
                    <a:pt x="1" y="441"/>
                  </a:cubicBezTo>
                  <a:cubicBezTo>
                    <a:pt x="2" y="560"/>
                    <a:pt x="48" y="673"/>
                    <a:pt x="132" y="757"/>
                  </a:cubicBezTo>
                  <a:cubicBezTo>
                    <a:pt x="216" y="841"/>
                    <a:pt x="329" y="888"/>
                    <a:pt x="448" y="889"/>
                  </a:cubicBezTo>
                  <a:cubicBezTo>
                    <a:pt x="567" y="889"/>
                    <a:pt x="680" y="842"/>
                    <a:pt x="764" y="758"/>
                  </a:cubicBezTo>
                  <a:cubicBezTo>
                    <a:pt x="848" y="673"/>
                    <a:pt x="895" y="560"/>
                    <a:pt x="896" y="441"/>
                  </a:cubicBezTo>
                  <a:cubicBezTo>
                    <a:pt x="895" y="323"/>
                    <a:pt x="848" y="210"/>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2"/>
            <p:cNvSpPr/>
            <p:nvPr/>
          </p:nvSpPr>
          <p:spPr>
            <a:xfrm>
              <a:off x="1158575" y="2823800"/>
              <a:ext cx="22400" cy="22425"/>
            </a:xfrm>
            <a:custGeom>
              <a:rect b="b" l="l" r="r" t="t"/>
              <a:pathLst>
                <a:path extrusionOk="0" h="897" w="896">
                  <a:moveTo>
                    <a:pt x="450" y="0"/>
                  </a:moveTo>
                  <a:cubicBezTo>
                    <a:pt x="421" y="0"/>
                    <a:pt x="391" y="4"/>
                    <a:pt x="362" y="10"/>
                  </a:cubicBezTo>
                  <a:cubicBezTo>
                    <a:pt x="334" y="15"/>
                    <a:pt x="306" y="23"/>
                    <a:pt x="278" y="34"/>
                  </a:cubicBezTo>
                  <a:cubicBezTo>
                    <a:pt x="251" y="46"/>
                    <a:pt x="225" y="60"/>
                    <a:pt x="200" y="75"/>
                  </a:cubicBezTo>
                  <a:cubicBezTo>
                    <a:pt x="175" y="92"/>
                    <a:pt x="153" y="111"/>
                    <a:pt x="132" y="132"/>
                  </a:cubicBezTo>
                  <a:cubicBezTo>
                    <a:pt x="112" y="152"/>
                    <a:pt x="94" y="174"/>
                    <a:pt x="79" y="198"/>
                  </a:cubicBezTo>
                  <a:cubicBezTo>
                    <a:pt x="62" y="223"/>
                    <a:pt x="48" y="249"/>
                    <a:pt x="37" y="276"/>
                  </a:cubicBezTo>
                  <a:cubicBezTo>
                    <a:pt x="25" y="302"/>
                    <a:pt x="16" y="330"/>
                    <a:pt x="10" y="359"/>
                  </a:cubicBezTo>
                  <a:cubicBezTo>
                    <a:pt x="4" y="388"/>
                    <a:pt x="1" y="419"/>
                    <a:pt x="1" y="448"/>
                  </a:cubicBezTo>
                  <a:cubicBezTo>
                    <a:pt x="1" y="478"/>
                    <a:pt x="4" y="507"/>
                    <a:pt x="10" y="535"/>
                  </a:cubicBezTo>
                  <a:cubicBezTo>
                    <a:pt x="16" y="564"/>
                    <a:pt x="25" y="592"/>
                    <a:pt x="37" y="618"/>
                  </a:cubicBezTo>
                  <a:cubicBezTo>
                    <a:pt x="47" y="645"/>
                    <a:pt x="62" y="671"/>
                    <a:pt x="79" y="696"/>
                  </a:cubicBezTo>
                  <a:cubicBezTo>
                    <a:pt x="94" y="721"/>
                    <a:pt x="112" y="744"/>
                    <a:pt x="132" y="764"/>
                  </a:cubicBezTo>
                  <a:cubicBezTo>
                    <a:pt x="153" y="784"/>
                    <a:pt x="176" y="803"/>
                    <a:pt x="200" y="818"/>
                  </a:cubicBezTo>
                  <a:cubicBezTo>
                    <a:pt x="224" y="837"/>
                    <a:pt x="250" y="850"/>
                    <a:pt x="278" y="860"/>
                  </a:cubicBezTo>
                  <a:cubicBezTo>
                    <a:pt x="304" y="873"/>
                    <a:pt x="333" y="882"/>
                    <a:pt x="362" y="888"/>
                  </a:cubicBezTo>
                  <a:cubicBezTo>
                    <a:pt x="390" y="893"/>
                    <a:pt x="419" y="897"/>
                    <a:pt x="448" y="897"/>
                  </a:cubicBezTo>
                  <a:cubicBezTo>
                    <a:pt x="479" y="897"/>
                    <a:pt x="508" y="893"/>
                    <a:pt x="538" y="888"/>
                  </a:cubicBezTo>
                  <a:cubicBezTo>
                    <a:pt x="566" y="881"/>
                    <a:pt x="594" y="873"/>
                    <a:pt x="622" y="860"/>
                  </a:cubicBezTo>
                  <a:cubicBezTo>
                    <a:pt x="649" y="850"/>
                    <a:pt x="675" y="837"/>
                    <a:pt x="699" y="818"/>
                  </a:cubicBezTo>
                  <a:cubicBezTo>
                    <a:pt x="723" y="803"/>
                    <a:pt x="746" y="784"/>
                    <a:pt x="768" y="764"/>
                  </a:cubicBezTo>
                  <a:cubicBezTo>
                    <a:pt x="787" y="743"/>
                    <a:pt x="805" y="720"/>
                    <a:pt x="821" y="696"/>
                  </a:cubicBezTo>
                  <a:cubicBezTo>
                    <a:pt x="837" y="671"/>
                    <a:pt x="850" y="645"/>
                    <a:pt x="863" y="618"/>
                  </a:cubicBezTo>
                  <a:cubicBezTo>
                    <a:pt x="874" y="592"/>
                    <a:pt x="882" y="564"/>
                    <a:pt x="887" y="535"/>
                  </a:cubicBezTo>
                  <a:cubicBezTo>
                    <a:pt x="892" y="506"/>
                    <a:pt x="896" y="478"/>
                    <a:pt x="896" y="448"/>
                  </a:cubicBezTo>
                  <a:cubicBezTo>
                    <a:pt x="896" y="419"/>
                    <a:pt x="892" y="388"/>
                    <a:pt x="887" y="359"/>
                  </a:cubicBezTo>
                  <a:cubicBezTo>
                    <a:pt x="881" y="330"/>
                    <a:pt x="873" y="302"/>
                    <a:pt x="863" y="276"/>
                  </a:cubicBezTo>
                  <a:cubicBezTo>
                    <a:pt x="851" y="249"/>
                    <a:pt x="836" y="225"/>
                    <a:pt x="821" y="198"/>
                  </a:cubicBezTo>
                  <a:cubicBezTo>
                    <a:pt x="805" y="175"/>
                    <a:pt x="787" y="152"/>
                    <a:pt x="768" y="132"/>
                  </a:cubicBezTo>
                  <a:cubicBezTo>
                    <a:pt x="746" y="111"/>
                    <a:pt x="723" y="92"/>
                    <a:pt x="699" y="75"/>
                  </a:cubicBezTo>
                  <a:cubicBezTo>
                    <a:pt x="674" y="60"/>
                    <a:pt x="648" y="46"/>
                    <a:pt x="622" y="34"/>
                  </a:cubicBezTo>
                  <a:cubicBezTo>
                    <a:pt x="594" y="24"/>
                    <a:pt x="565" y="15"/>
                    <a:pt x="538" y="10"/>
                  </a:cubicBezTo>
                  <a:cubicBezTo>
                    <a:pt x="509" y="4"/>
                    <a:pt x="479" y="0"/>
                    <a:pt x="45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2"/>
            <p:cNvSpPr/>
            <p:nvPr/>
          </p:nvSpPr>
          <p:spPr>
            <a:xfrm>
              <a:off x="1224725" y="2832600"/>
              <a:ext cx="216400" cy="524975"/>
            </a:xfrm>
            <a:custGeom>
              <a:rect b="b" l="l" r="r" t="t"/>
              <a:pathLst>
                <a:path extrusionOk="0" h="20999" w="8656">
                  <a:moveTo>
                    <a:pt x="494" y="1"/>
                  </a:moveTo>
                  <a:cubicBezTo>
                    <a:pt x="297" y="1"/>
                    <a:pt x="117" y="133"/>
                    <a:pt x="65" y="333"/>
                  </a:cubicBezTo>
                  <a:cubicBezTo>
                    <a:pt x="1" y="572"/>
                    <a:pt x="142" y="818"/>
                    <a:pt x="381" y="881"/>
                  </a:cubicBezTo>
                  <a:lnTo>
                    <a:pt x="382" y="881"/>
                  </a:lnTo>
                  <a:cubicBezTo>
                    <a:pt x="419" y="890"/>
                    <a:pt x="457" y="896"/>
                    <a:pt x="495" y="897"/>
                  </a:cubicBezTo>
                  <a:cubicBezTo>
                    <a:pt x="697" y="897"/>
                    <a:pt x="875" y="761"/>
                    <a:pt x="927" y="565"/>
                  </a:cubicBezTo>
                  <a:cubicBezTo>
                    <a:pt x="993" y="326"/>
                    <a:pt x="850" y="80"/>
                    <a:pt x="611" y="17"/>
                  </a:cubicBezTo>
                  <a:cubicBezTo>
                    <a:pt x="572" y="6"/>
                    <a:pt x="533" y="1"/>
                    <a:pt x="494" y="1"/>
                  </a:cubicBezTo>
                  <a:close/>
                  <a:moveTo>
                    <a:pt x="3007" y="1039"/>
                  </a:moveTo>
                  <a:cubicBezTo>
                    <a:pt x="2852" y="1039"/>
                    <a:pt x="2701" y="1119"/>
                    <a:pt x="2618" y="1263"/>
                  </a:cubicBezTo>
                  <a:cubicBezTo>
                    <a:pt x="2494" y="1477"/>
                    <a:pt x="2566" y="1750"/>
                    <a:pt x="2779" y="1874"/>
                  </a:cubicBezTo>
                  <a:lnTo>
                    <a:pt x="2780" y="1874"/>
                  </a:lnTo>
                  <a:cubicBezTo>
                    <a:pt x="2848" y="1914"/>
                    <a:pt x="2925" y="1934"/>
                    <a:pt x="3003" y="1934"/>
                  </a:cubicBezTo>
                  <a:cubicBezTo>
                    <a:pt x="3005" y="1934"/>
                    <a:pt x="3006" y="1934"/>
                    <a:pt x="3007" y="1934"/>
                  </a:cubicBezTo>
                  <a:cubicBezTo>
                    <a:pt x="3165" y="1934"/>
                    <a:pt x="3313" y="1850"/>
                    <a:pt x="3391" y="1710"/>
                  </a:cubicBezTo>
                  <a:cubicBezTo>
                    <a:pt x="3517" y="1498"/>
                    <a:pt x="3442" y="1224"/>
                    <a:pt x="3230" y="1099"/>
                  </a:cubicBezTo>
                  <a:cubicBezTo>
                    <a:pt x="3160" y="1058"/>
                    <a:pt x="3083" y="1039"/>
                    <a:pt x="3007" y="1039"/>
                  </a:cubicBezTo>
                  <a:close/>
                  <a:moveTo>
                    <a:pt x="5158" y="2694"/>
                  </a:moveTo>
                  <a:cubicBezTo>
                    <a:pt x="5043" y="2694"/>
                    <a:pt x="4928" y="2738"/>
                    <a:pt x="4841" y="2826"/>
                  </a:cubicBezTo>
                  <a:cubicBezTo>
                    <a:pt x="4667" y="3001"/>
                    <a:pt x="4668" y="3285"/>
                    <a:pt x="4844" y="3458"/>
                  </a:cubicBezTo>
                  <a:cubicBezTo>
                    <a:pt x="4928" y="3543"/>
                    <a:pt x="5041" y="3589"/>
                    <a:pt x="5160" y="3589"/>
                  </a:cubicBezTo>
                  <a:cubicBezTo>
                    <a:pt x="5278" y="3588"/>
                    <a:pt x="5391" y="3542"/>
                    <a:pt x="5476" y="3458"/>
                  </a:cubicBezTo>
                  <a:cubicBezTo>
                    <a:pt x="5648" y="3283"/>
                    <a:pt x="5648" y="3001"/>
                    <a:pt x="5476" y="2826"/>
                  </a:cubicBezTo>
                  <a:cubicBezTo>
                    <a:pt x="5388" y="2738"/>
                    <a:pt x="5273" y="2694"/>
                    <a:pt x="5158" y="2694"/>
                  </a:cubicBezTo>
                  <a:close/>
                  <a:moveTo>
                    <a:pt x="6813" y="4847"/>
                  </a:moveTo>
                  <a:cubicBezTo>
                    <a:pt x="6736" y="4847"/>
                    <a:pt x="6659" y="4866"/>
                    <a:pt x="6588" y="4908"/>
                  </a:cubicBezTo>
                  <a:cubicBezTo>
                    <a:pt x="6374" y="5032"/>
                    <a:pt x="6303" y="5306"/>
                    <a:pt x="6428" y="5519"/>
                  </a:cubicBezTo>
                  <a:cubicBezTo>
                    <a:pt x="6508" y="5658"/>
                    <a:pt x="6655" y="5742"/>
                    <a:pt x="6815" y="5742"/>
                  </a:cubicBezTo>
                  <a:cubicBezTo>
                    <a:pt x="6894" y="5742"/>
                    <a:pt x="6971" y="5721"/>
                    <a:pt x="7039" y="5680"/>
                  </a:cubicBezTo>
                  <a:cubicBezTo>
                    <a:pt x="7252" y="5556"/>
                    <a:pt x="7325" y="5283"/>
                    <a:pt x="7200" y="5069"/>
                  </a:cubicBezTo>
                  <a:cubicBezTo>
                    <a:pt x="7117" y="4926"/>
                    <a:pt x="6967" y="4847"/>
                    <a:pt x="6813" y="4847"/>
                  </a:cubicBezTo>
                  <a:close/>
                  <a:moveTo>
                    <a:pt x="7854" y="7353"/>
                  </a:moveTo>
                  <a:cubicBezTo>
                    <a:pt x="7816" y="7353"/>
                    <a:pt x="7778" y="7358"/>
                    <a:pt x="7739" y="7368"/>
                  </a:cubicBezTo>
                  <a:cubicBezTo>
                    <a:pt x="7500" y="7432"/>
                    <a:pt x="7359" y="7678"/>
                    <a:pt x="7423" y="7917"/>
                  </a:cubicBezTo>
                  <a:lnTo>
                    <a:pt x="7424" y="7917"/>
                  </a:lnTo>
                  <a:cubicBezTo>
                    <a:pt x="7476" y="8112"/>
                    <a:pt x="7653" y="8248"/>
                    <a:pt x="7853" y="8248"/>
                  </a:cubicBezTo>
                  <a:cubicBezTo>
                    <a:pt x="7854" y="8248"/>
                    <a:pt x="7855" y="8248"/>
                    <a:pt x="7856" y="8248"/>
                  </a:cubicBezTo>
                  <a:cubicBezTo>
                    <a:pt x="7894" y="8248"/>
                    <a:pt x="7933" y="8243"/>
                    <a:pt x="7969" y="8233"/>
                  </a:cubicBezTo>
                  <a:cubicBezTo>
                    <a:pt x="8208" y="8170"/>
                    <a:pt x="8350" y="7925"/>
                    <a:pt x="8286" y="7687"/>
                  </a:cubicBezTo>
                  <a:cubicBezTo>
                    <a:pt x="8234" y="7486"/>
                    <a:pt x="8052" y="7353"/>
                    <a:pt x="7854" y="7353"/>
                  </a:cubicBezTo>
                  <a:close/>
                  <a:moveTo>
                    <a:pt x="8208" y="10047"/>
                  </a:moveTo>
                  <a:cubicBezTo>
                    <a:pt x="7960" y="10047"/>
                    <a:pt x="7760" y="10247"/>
                    <a:pt x="7761" y="10494"/>
                  </a:cubicBezTo>
                  <a:cubicBezTo>
                    <a:pt x="7762" y="10741"/>
                    <a:pt x="7961" y="10940"/>
                    <a:pt x="8208" y="10941"/>
                  </a:cubicBezTo>
                  <a:cubicBezTo>
                    <a:pt x="8455" y="10941"/>
                    <a:pt x="8655" y="10741"/>
                    <a:pt x="8655" y="10494"/>
                  </a:cubicBezTo>
                  <a:cubicBezTo>
                    <a:pt x="8655" y="10247"/>
                    <a:pt x="8455" y="10047"/>
                    <a:pt x="8208" y="10047"/>
                  </a:cubicBezTo>
                  <a:close/>
                  <a:moveTo>
                    <a:pt x="7858" y="12739"/>
                  </a:moveTo>
                  <a:cubicBezTo>
                    <a:pt x="7660" y="12739"/>
                    <a:pt x="7480" y="12871"/>
                    <a:pt x="7427" y="13071"/>
                  </a:cubicBezTo>
                  <a:cubicBezTo>
                    <a:pt x="7363" y="13310"/>
                    <a:pt x="7505" y="13555"/>
                    <a:pt x="7743" y="13620"/>
                  </a:cubicBezTo>
                  <a:lnTo>
                    <a:pt x="7743" y="13619"/>
                  </a:lnTo>
                  <a:cubicBezTo>
                    <a:pt x="7781" y="13629"/>
                    <a:pt x="7820" y="13634"/>
                    <a:pt x="7859" y="13635"/>
                  </a:cubicBezTo>
                  <a:cubicBezTo>
                    <a:pt x="8062" y="13634"/>
                    <a:pt x="8239" y="13497"/>
                    <a:pt x="8291" y="13301"/>
                  </a:cubicBezTo>
                  <a:cubicBezTo>
                    <a:pt x="8355" y="13063"/>
                    <a:pt x="8214" y="12818"/>
                    <a:pt x="7975" y="12755"/>
                  </a:cubicBezTo>
                  <a:cubicBezTo>
                    <a:pt x="7936" y="12744"/>
                    <a:pt x="7896" y="12739"/>
                    <a:pt x="7858" y="12739"/>
                  </a:cubicBezTo>
                  <a:close/>
                  <a:moveTo>
                    <a:pt x="6822" y="15248"/>
                  </a:moveTo>
                  <a:cubicBezTo>
                    <a:pt x="6667" y="15248"/>
                    <a:pt x="6516" y="15328"/>
                    <a:pt x="6433" y="15472"/>
                  </a:cubicBezTo>
                  <a:cubicBezTo>
                    <a:pt x="6311" y="15686"/>
                    <a:pt x="6384" y="15959"/>
                    <a:pt x="6597" y="16084"/>
                  </a:cubicBezTo>
                  <a:lnTo>
                    <a:pt x="6597" y="16083"/>
                  </a:lnTo>
                  <a:cubicBezTo>
                    <a:pt x="6667" y="16121"/>
                    <a:pt x="6744" y="16142"/>
                    <a:pt x="6822" y="16143"/>
                  </a:cubicBezTo>
                  <a:cubicBezTo>
                    <a:pt x="6981" y="16143"/>
                    <a:pt x="7130" y="16058"/>
                    <a:pt x="7209" y="15920"/>
                  </a:cubicBezTo>
                  <a:cubicBezTo>
                    <a:pt x="7335" y="15705"/>
                    <a:pt x="7260" y="15430"/>
                    <a:pt x="7046" y="15308"/>
                  </a:cubicBezTo>
                  <a:cubicBezTo>
                    <a:pt x="6975" y="15267"/>
                    <a:pt x="6898" y="15248"/>
                    <a:pt x="6822" y="15248"/>
                  </a:cubicBezTo>
                  <a:close/>
                  <a:moveTo>
                    <a:pt x="5170" y="17403"/>
                  </a:moveTo>
                  <a:cubicBezTo>
                    <a:pt x="5055" y="17403"/>
                    <a:pt x="4940" y="17447"/>
                    <a:pt x="4853" y="17536"/>
                  </a:cubicBezTo>
                  <a:cubicBezTo>
                    <a:pt x="4679" y="17711"/>
                    <a:pt x="4681" y="17995"/>
                    <a:pt x="4855" y="18168"/>
                  </a:cubicBezTo>
                  <a:cubicBezTo>
                    <a:pt x="4939" y="18252"/>
                    <a:pt x="5051" y="18299"/>
                    <a:pt x="5169" y="18299"/>
                  </a:cubicBezTo>
                  <a:cubicBezTo>
                    <a:pt x="5288" y="18299"/>
                    <a:pt x="5402" y="18252"/>
                    <a:pt x="5489" y="18168"/>
                  </a:cubicBezTo>
                  <a:cubicBezTo>
                    <a:pt x="5662" y="17991"/>
                    <a:pt x="5661" y="17708"/>
                    <a:pt x="5485" y="17532"/>
                  </a:cubicBezTo>
                  <a:cubicBezTo>
                    <a:pt x="5398" y="17446"/>
                    <a:pt x="5284" y="17403"/>
                    <a:pt x="5170" y="17403"/>
                  </a:cubicBezTo>
                  <a:close/>
                  <a:moveTo>
                    <a:pt x="3021" y="19060"/>
                  </a:moveTo>
                  <a:cubicBezTo>
                    <a:pt x="2944" y="19060"/>
                    <a:pt x="2866" y="19080"/>
                    <a:pt x="2795" y="19123"/>
                  </a:cubicBezTo>
                  <a:cubicBezTo>
                    <a:pt x="2581" y="19244"/>
                    <a:pt x="2507" y="19519"/>
                    <a:pt x="2634" y="19731"/>
                  </a:cubicBezTo>
                  <a:cubicBezTo>
                    <a:pt x="2712" y="19869"/>
                    <a:pt x="2860" y="19955"/>
                    <a:pt x="3019" y="19955"/>
                  </a:cubicBezTo>
                  <a:cubicBezTo>
                    <a:pt x="3097" y="19955"/>
                    <a:pt x="3176" y="19935"/>
                    <a:pt x="3242" y="19895"/>
                  </a:cubicBezTo>
                  <a:cubicBezTo>
                    <a:pt x="3458" y="19772"/>
                    <a:pt x="3531" y="19498"/>
                    <a:pt x="3407" y="19284"/>
                  </a:cubicBezTo>
                  <a:cubicBezTo>
                    <a:pt x="3324" y="19140"/>
                    <a:pt x="3175" y="19060"/>
                    <a:pt x="3021" y="19060"/>
                  </a:cubicBezTo>
                  <a:close/>
                  <a:moveTo>
                    <a:pt x="513" y="20103"/>
                  </a:moveTo>
                  <a:cubicBezTo>
                    <a:pt x="475" y="20103"/>
                    <a:pt x="436" y="20108"/>
                    <a:pt x="397" y="20118"/>
                  </a:cubicBezTo>
                  <a:cubicBezTo>
                    <a:pt x="158" y="20182"/>
                    <a:pt x="17" y="20429"/>
                    <a:pt x="81" y="20668"/>
                  </a:cubicBezTo>
                  <a:cubicBezTo>
                    <a:pt x="134" y="20863"/>
                    <a:pt x="311" y="20998"/>
                    <a:pt x="514" y="20998"/>
                  </a:cubicBezTo>
                  <a:cubicBezTo>
                    <a:pt x="552" y="20998"/>
                    <a:pt x="592" y="20994"/>
                    <a:pt x="629" y="20983"/>
                  </a:cubicBezTo>
                  <a:cubicBezTo>
                    <a:pt x="867" y="20918"/>
                    <a:pt x="1009" y="20673"/>
                    <a:pt x="945" y="20434"/>
                  </a:cubicBezTo>
                  <a:cubicBezTo>
                    <a:pt x="891" y="20235"/>
                    <a:pt x="711" y="20103"/>
                    <a:pt x="513" y="2010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2"/>
            <p:cNvSpPr/>
            <p:nvPr/>
          </p:nvSpPr>
          <p:spPr>
            <a:xfrm>
              <a:off x="1158575" y="3344300"/>
              <a:ext cx="22400" cy="22225"/>
            </a:xfrm>
            <a:custGeom>
              <a:rect b="b" l="l" r="r" t="t"/>
              <a:pathLst>
                <a:path extrusionOk="0" h="889" w="896">
                  <a:moveTo>
                    <a:pt x="449" y="0"/>
                  </a:moveTo>
                  <a:cubicBezTo>
                    <a:pt x="332" y="0"/>
                    <a:pt x="215" y="42"/>
                    <a:pt x="132" y="125"/>
                  </a:cubicBezTo>
                  <a:cubicBezTo>
                    <a:pt x="47" y="209"/>
                    <a:pt x="1" y="322"/>
                    <a:pt x="1" y="441"/>
                  </a:cubicBezTo>
                  <a:cubicBezTo>
                    <a:pt x="1" y="470"/>
                    <a:pt x="4" y="499"/>
                    <a:pt x="10" y="527"/>
                  </a:cubicBezTo>
                  <a:cubicBezTo>
                    <a:pt x="16" y="556"/>
                    <a:pt x="25" y="585"/>
                    <a:pt x="37" y="611"/>
                  </a:cubicBezTo>
                  <a:cubicBezTo>
                    <a:pt x="47" y="638"/>
                    <a:pt x="62" y="664"/>
                    <a:pt x="79" y="689"/>
                  </a:cubicBezTo>
                  <a:cubicBezTo>
                    <a:pt x="94" y="714"/>
                    <a:pt x="112" y="737"/>
                    <a:pt x="132" y="757"/>
                  </a:cubicBezTo>
                  <a:cubicBezTo>
                    <a:pt x="216" y="841"/>
                    <a:pt x="329" y="888"/>
                    <a:pt x="448" y="888"/>
                  </a:cubicBezTo>
                  <a:cubicBezTo>
                    <a:pt x="567" y="888"/>
                    <a:pt x="680" y="841"/>
                    <a:pt x="764" y="757"/>
                  </a:cubicBezTo>
                  <a:cubicBezTo>
                    <a:pt x="786" y="737"/>
                    <a:pt x="805" y="714"/>
                    <a:pt x="821" y="689"/>
                  </a:cubicBezTo>
                  <a:cubicBezTo>
                    <a:pt x="837" y="664"/>
                    <a:pt x="850" y="638"/>
                    <a:pt x="863" y="611"/>
                  </a:cubicBezTo>
                  <a:cubicBezTo>
                    <a:pt x="874" y="584"/>
                    <a:pt x="882" y="556"/>
                    <a:pt x="887" y="527"/>
                  </a:cubicBezTo>
                  <a:cubicBezTo>
                    <a:pt x="892" y="499"/>
                    <a:pt x="896" y="470"/>
                    <a:pt x="896" y="441"/>
                  </a:cubicBezTo>
                  <a:cubicBezTo>
                    <a:pt x="896" y="322"/>
                    <a:pt x="849" y="209"/>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2"/>
            <p:cNvSpPr/>
            <p:nvPr/>
          </p:nvSpPr>
          <p:spPr>
            <a:xfrm>
              <a:off x="1158575" y="2931050"/>
              <a:ext cx="22400" cy="22375"/>
            </a:xfrm>
            <a:custGeom>
              <a:rect b="b" l="l" r="r" t="t"/>
              <a:pathLst>
                <a:path extrusionOk="0" h="895" w="896">
                  <a:moveTo>
                    <a:pt x="449" y="0"/>
                  </a:moveTo>
                  <a:cubicBezTo>
                    <a:pt x="420" y="0"/>
                    <a:pt x="391" y="3"/>
                    <a:pt x="362" y="9"/>
                  </a:cubicBezTo>
                  <a:cubicBezTo>
                    <a:pt x="334" y="16"/>
                    <a:pt x="306" y="24"/>
                    <a:pt x="278" y="33"/>
                  </a:cubicBezTo>
                  <a:cubicBezTo>
                    <a:pt x="251" y="45"/>
                    <a:pt x="225" y="59"/>
                    <a:pt x="200" y="75"/>
                  </a:cubicBezTo>
                  <a:cubicBezTo>
                    <a:pt x="176" y="92"/>
                    <a:pt x="154" y="111"/>
                    <a:pt x="132" y="132"/>
                  </a:cubicBezTo>
                  <a:cubicBezTo>
                    <a:pt x="48" y="215"/>
                    <a:pt x="1" y="330"/>
                    <a:pt x="1" y="448"/>
                  </a:cubicBezTo>
                  <a:cubicBezTo>
                    <a:pt x="2" y="566"/>
                    <a:pt x="48" y="680"/>
                    <a:pt x="132" y="765"/>
                  </a:cubicBezTo>
                  <a:cubicBezTo>
                    <a:pt x="154" y="785"/>
                    <a:pt x="176" y="803"/>
                    <a:pt x="200" y="821"/>
                  </a:cubicBezTo>
                  <a:cubicBezTo>
                    <a:pt x="225" y="837"/>
                    <a:pt x="251" y="850"/>
                    <a:pt x="278" y="860"/>
                  </a:cubicBezTo>
                  <a:cubicBezTo>
                    <a:pt x="306" y="871"/>
                    <a:pt x="333" y="880"/>
                    <a:pt x="362" y="887"/>
                  </a:cubicBezTo>
                  <a:cubicBezTo>
                    <a:pt x="390" y="893"/>
                    <a:pt x="419" y="895"/>
                    <a:pt x="448" y="895"/>
                  </a:cubicBezTo>
                  <a:cubicBezTo>
                    <a:pt x="567" y="895"/>
                    <a:pt x="680" y="848"/>
                    <a:pt x="764" y="765"/>
                  </a:cubicBezTo>
                  <a:cubicBezTo>
                    <a:pt x="848" y="680"/>
                    <a:pt x="895" y="566"/>
                    <a:pt x="896" y="448"/>
                  </a:cubicBezTo>
                  <a:cubicBezTo>
                    <a:pt x="896" y="330"/>
                    <a:pt x="848" y="215"/>
                    <a:pt x="764" y="132"/>
                  </a:cubicBezTo>
                  <a:cubicBezTo>
                    <a:pt x="680" y="47"/>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2"/>
            <p:cNvSpPr/>
            <p:nvPr/>
          </p:nvSpPr>
          <p:spPr>
            <a:xfrm>
              <a:off x="1209500" y="2940225"/>
              <a:ext cx="123025" cy="309750"/>
            </a:xfrm>
            <a:custGeom>
              <a:rect b="b" l="l" r="r" t="t"/>
              <a:pathLst>
                <a:path extrusionOk="0" h="12390" w="4921">
                  <a:moveTo>
                    <a:pt x="504" y="1"/>
                  </a:moveTo>
                  <a:cubicBezTo>
                    <a:pt x="321" y="1"/>
                    <a:pt x="150" y="114"/>
                    <a:pt x="84" y="296"/>
                  </a:cubicBezTo>
                  <a:cubicBezTo>
                    <a:pt x="0" y="528"/>
                    <a:pt x="120" y="785"/>
                    <a:pt x="353" y="869"/>
                  </a:cubicBezTo>
                  <a:cubicBezTo>
                    <a:pt x="401" y="886"/>
                    <a:pt x="453" y="895"/>
                    <a:pt x="506" y="895"/>
                  </a:cubicBezTo>
                  <a:cubicBezTo>
                    <a:pt x="692" y="894"/>
                    <a:pt x="860" y="778"/>
                    <a:pt x="926" y="603"/>
                  </a:cubicBezTo>
                  <a:cubicBezTo>
                    <a:pt x="1008" y="369"/>
                    <a:pt x="890" y="112"/>
                    <a:pt x="656" y="27"/>
                  </a:cubicBezTo>
                  <a:cubicBezTo>
                    <a:pt x="606" y="9"/>
                    <a:pt x="555" y="1"/>
                    <a:pt x="504" y="1"/>
                  </a:cubicBezTo>
                  <a:close/>
                  <a:moveTo>
                    <a:pt x="2345" y="1064"/>
                  </a:moveTo>
                  <a:cubicBezTo>
                    <a:pt x="2217" y="1064"/>
                    <a:pt x="2090" y="1118"/>
                    <a:pt x="2002" y="1223"/>
                  </a:cubicBezTo>
                  <a:cubicBezTo>
                    <a:pt x="1842" y="1413"/>
                    <a:pt x="1867" y="1696"/>
                    <a:pt x="2056" y="1855"/>
                  </a:cubicBezTo>
                  <a:cubicBezTo>
                    <a:pt x="2137" y="1922"/>
                    <a:pt x="2237" y="1960"/>
                    <a:pt x="2342" y="1960"/>
                  </a:cubicBezTo>
                  <a:cubicBezTo>
                    <a:pt x="2474" y="1960"/>
                    <a:pt x="2600" y="1901"/>
                    <a:pt x="2685" y="1799"/>
                  </a:cubicBezTo>
                  <a:cubicBezTo>
                    <a:pt x="2845" y="1611"/>
                    <a:pt x="2821" y="1328"/>
                    <a:pt x="2632" y="1169"/>
                  </a:cubicBezTo>
                  <a:cubicBezTo>
                    <a:pt x="2548" y="1098"/>
                    <a:pt x="2446" y="1064"/>
                    <a:pt x="2345" y="1064"/>
                  </a:cubicBezTo>
                  <a:close/>
                  <a:moveTo>
                    <a:pt x="3708" y="2690"/>
                  </a:moveTo>
                  <a:cubicBezTo>
                    <a:pt x="3632" y="2690"/>
                    <a:pt x="3555" y="2709"/>
                    <a:pt x="3484" y="2750"/>
                  </a:cubicBezTo>
                  <a:cubicBezTo>
                    <a:pt x="3272" y="2875"/>
                    <a:pt x="3199" y="3148"/>
                    <a:pt x="3324" y="3362"/>
                  </a:cubicBezTo>
                  <a:cubicBezTo>
                    <a:pt x="3402" y="3500"/>
                    <a:pt x="3549" y="3585"/>
                    <a:pt x="3708" y="3586"/>
                  </a:cubicBezTo>
                  <a:cubicBezTo>
                    <a:pt x="3787" y="3586"/>
                    <a:pt x="3864" y="3565"/>
                    <a:pt x="3932" y="3523"/>
                  </a:cubicBezTo>
                  <a:cubicBezTo>
                    <a:pt x="4147" y="3402"/>
                    <a:pt x="4221" y="3127"/>
                    <a:pt x="4096" y="2914"/>
                  </a:cubicBezTo>
                  <a:cubicBezTo>
                    <a:pt x="4013" y="2770"/>
                    <a:pt x="3863" y="2690"/>
                    <a:pt x="3708" y="2690"/>
                  </a:cubicBezTo>
                  <a:close/>
                  <a:moveTo>
                    <a:pt x="4436" y="4685"/>
                  </a:moveTo>
                  <a:cubicBezTo>
                    <a:pt x="4410" y="4685"/>
                    <a:pt x="4384" y="4687"/>
                    <a:pt x="4358" y="4692"/>
                  </a:cubicBezTo>
                  <a:cubicBezTo>
                    <a:pt x="4115" y="4736"/>
                    <a:pt x="3952" y="4967"/>
                    <a:pt x="3994" y="5210"/>
                  </a:cubicBezTo>
                  <a:cubicBezTo>
                    <a:pt x="4034" y="5424"/>
                    <a:pt x="4218" y="5580"/>
                    <a:pt x="4436" y="5581"/>
                  </a:cubicBezTo>
                  <a:cubicBezTo>
                    <a:pt x="4462" y="5581"/>
                    <a:pt x="4488" y="5577"/>
                    <a:pt x="4513" y="5572"/>
                  </a:cubicBezTo>
                  <a:cubicBezTo>
                    <a:pt x="4756" y="5530"/>
                    <a:pt x="4920" y="5299"/>
                    <a:pt x="4878" y="5056"/>
                  </a:cubicBezTo>
                  <a:cubicBezTo>
                    <a:pt x="4839" y="4838"/>
                    <a:pt x="4650" y="4685"/>
                    <a:pt x="4436" y="4685"/>
                  </a:cubicBezTo>
                  <a:close/>
                  <a:moveTo>
                    <a:pt x="4435" y="6809"/>
                  </a:moveTo>
                  <a:cubicBezTo>
                    <a:pt x="4223" y="6809"/>
                    <a:pt x="4034" y="6962"/>
                    <a:pt x="3998" y="7179"/>
                  </a:cubicBezTo>
                  <a:cubicBezTo>
                    <a:pt x="3953" y="7423"/>
                    <a:pt x="4118" y="7655"/>
                    <a:pt x="4361" y="7695"/>
                  </a:cubicBezTo>
                  <a:cubicBezTo>
                    <a:pt x="4382" y="7699"/>
                    <a:pt x="4402" y="7701"/>
                    <a:pt x="4423" y="7701"/>
                  </a:cubicBezTo>
                  <a:cubicBezTo>
                    <a:pt x="4427" y="7701"/>
                    <a:pt x="4432" y="7701"/>
                    <a:pt x="4436" y="7701"/>
                  </a:cubicBezTo>
                  <a:cubicBezTo>
                    <a:pt x="4653" y="7701"/>
                    <a:pt x="4839" y="7546"/>
                    <a:pt x="4878" y="7332"/>
                  </a:cubicBezTo>
                  <a:cubicBezTo>
                    <a:pt x="4921" y="7088"/>
                    <a:pt x="4758" y="6856"/>
                    <a:pt x="4513" y="6815"/>
                  </a:cubicBezTo>
                  <a:cubicBezTo>
                    <a:pt x="4487" y="6811"/>
                    <a:pt x="4461" y="6809"/>
                    <a:pt x="4435" y="6809"/>
                  </a:cubicBezTo>
                  <a:close/>
                  <a:moveTo>
                    <a:pt x="3714" y="8804"/>
                  </a:moveTo>
                  <a:cubicBezTo>
                    <a:pt x="3559" y="8804"/>
                    <a:pt x="3409" y="8884"/>
                    <a:pt x="3326" y="9029"/>
                  </a:cubicBezTo>
                  <a:cubicBezTo>
                    <a:pt x="3201" y="9240"/>
                    <a:pt x="3276" y="9515"/>
                    <a:pt x="3490" y="9640"/>
                  </a:cubicBezTo>
                  <a:cubicBezTo>
                    <a:pt x="3558" y="9679"/>
                    <a:pt x="3634" y="9699"/>
                    <a:pt x="3711" y="9699"/>
                  </a:cubicBezTo>
                  <a:cubicBezTo>
                    <a:pt x="3712" y="9699"/>
                    <a:pt x="3713" y="9699"/>
                    <a:pt x="3714" y="9699"/>
                  </a:cubicBezTo>
                  <a:cubicBezTo>
                    <a:pt x="3873" y="9699"/>
                    <a:pt x="4020" y="9613"/>
                    <a:pt x="4098" y="9476"/>
                  </a:cubicBezTo>
                  <a:cubicBezTo>
                    <a:pt x="4223" y="9262"/>
                    <a:pt x="4152" y="8989"/>
                    <a:pt x="3938" y="8864"/>
                  </a:cubicBezTo>
                  <a:cubicBezTo>
                    <a:pt x="3867" y="8823"/>
                    <a:pt x="3790" y="8804"/>
                    <a:pt x="3714" y="8804"/>
                  </a:cubicBezTo>
                  <a:close/>
                  <a:moveTo>
                    <a:pt x="2350" y="10431"/>
                  </a:moveTo>
                  <a:cubicBezTo>
                    <a:pt x="2248" y="10431"/>
                    <a:pt x="2145" y="10466"/>
                    <a:pt x="2062" y="10537"/>
                  </a:cubicBezTo>
                  <a:cubicBezTo>
                    <a:pt x="1872" y="10696"/>
                    <a:pt x="1847" y="10979"/>
                    <a:pt x="2009" y="11167"/>
                  </a:cubicBezTo>
                  <a:cubicBezTo>
                    <a:pt x="2092" y="11266"/>
                    <a:pt x="2215" y="11325"/>
                    <a:pt x="2345" y="11325"/>
                  </a:cubicBezTo>
                  <a:cubicBezTo>
                    <a:pt x="2346" y="11325"/>
                    <a:pt x="2347" y="11325"/>
                    <a:pt x="2348" y="11325"/>
                  </a:cubicBezTo>
                  <a:cubicBezTo>
                    <a:pt x="2350" y="11325"/>
                    <a:pt x="2352" y="11325"/>
                    <a:pt x="2353" y="11325"/>
                  </a:cubicBezTo>
                  <a:cubicBezTo>
                    <a:pt x="2457" y="11325"/>
                    <a:pt x="2558" y="11287"/>
                    <a:pt x="2637" y="11220"/>
                  </a:cubicBezTo>
                  <a:cubicBezTo>
                    <a:pt x="2825" y="11062"/>
                    <a:pt x="2849" y="10780"/>
                    <a:pt x="2692" y="10592"/>
                  </a:cubicBezTo>
                  <a:cubicBezTo>
                    <a:pt x="2604" y="10485"/>
                    <a:pt x="2477" y="10431"/>
                    <a:pt x="2350" y="10431"/>
                  </a:cubicBezTo>
                  <a:close/>
                  <a:moveTo>
                    <a:pt x="515" y="11497"/>
                  </a:moveTo>
                  <a:cubicBezTo>
                    <a:pt x="463" y="11497"/>
                    <a:pt x="411" y="11506"/>
                    <a:pt x="359" y="11525"/>
                  </a:cubicBezTo>
                  <a:cubicBezTo>
                    <a:pt x="127" y="11609"/>
                    <a:pt x="6" y="11865"/>
                    <a:pt x="90" y="12097"/>
                  </a:cubicBezTo>
                  <a:cubicBezTo>
                    <a:pt x="155" y="12273"/>
                    <a:pt x="322" y="12389"/>
                    <a:pt x="509" y="12389"/>
                  </a:cubicBezTo>
                  <a:cubicBezTo>
                    <a:pt x="509" y="12389"/>
                    <a:pt x="510" y="12389"/>
                    <a:pt x="511" y="12389"/>
                  </a:cubicBezTo>
                  <a:cubicBezTo>
                    <a:pt x="564" y="12389"/>
                    <a:pt x="617" y="12380"/>
                    <a:pt x="666" y="12363"/>
                  </a:cubicBezTo>
                  <a:cubicBezTo>
                    <a:pt x="899" y="12279"/>
                    <a:pt x="1019" y="12022"/>
                    <a:pt x="931" y="11790"/>
                  </a:cubicBezTo>
                  <a:cubicBezTo>
                    <a:pt x="867" y="11609"/>
                    <a:pt x="696" y="11497"/>
                    <a:pt x="515" y="11497"/>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2"/>
            <p:cNvSpPr/>
            <p:nvPr/>
          </p:nvSpPr>
          <p:spPr>
            <a:xfrm>
              <a:off x="1158575" y="3236875"/>
              <a:ext cx="22400" cy="22450"/>
            </a:xfrm>
            <a:custGeom>
              <a:rect b="b" l="l" r="r" t="t"/>
              <a:pathLst>
                <a:path extrusionOk="0" h="898" w="896">
                  <a:moveTo>
                    <a:pt x="445" y="0"/>
                  </a:moveTo>
                  <a:cubicBezTo>
                    <a:pt x="417" y="0"/>
                    <a:pt x="390" y="3"/>
                    <a:pt x="362" y="8"/>
                  </a:cubicBezTo>
                  <a:cubicBezTo>
                    <a:pt x="333" y="14"/>
                    <a:pt x="304" y="23"/>
                    <a:pt x="278" y="35"/>
                  </a:cubicBezTo>
                  <a:cubicBezTo>
                    <a:pt x="251" y="45"/>
                    <a:pt x="225" y="60"/>
                    <a:pt x="200" y="76"/>
                  </a:cubicBezTo>
                  <a:cubicBezTo>
                    <a:pt x="176" y="92"/>
                    <a:pt x="153" y="110"/>
                    <a:pt x="132" y="130"/>
                  </a:cubicBezTo>
                  <a:cubicBezTo>
                    <a:pt x="48" y="215"/>
                    <a:pt x="1" y="330"/>
                    <a:pt x="1" y="450"/>
                  </a:cubicBezTo>
                  <a:cubicBezTo>
                    <a:pt x="1" y="567"/>
                    <a:pt x="48" y="680"/>
                    <a:pt x="132" y="762"/>
                  </a:cubicBezTo>
                  <a:cubicBezTo>
                    <a:pt x="215" y="848"/>
                    <a:pt x="329" y="896"/>
                    <a:pt x="448" y="897"/>
                  </a:cubicBezTo>
                  <a:cubicBezTo>
                    <a:pt x="567" y="897"/>
                    <a:pt x="682" y="848"/>
                    <a:pt x="764" y="762"/>
                  </a:cubicBezTo>
                  <a:cubicBezTo>
                    <a:pt x="848" y="680"/>
                    <a:pt x="896" y="567"/>
                    <a:pt x="896" y="450"/>
                  </a:cubicBezTo>
                  <a:cubicBezTo>
                    <a:pt x="896" y="330"/>
                    <a:pt x="848" y="215"/>
                    <a:pt x="764" y="130"/>
                  </a:cubicBezTo>
                  <a:cubicBezTo>
                    <a:pt x="678" y="47"/>
                    <a:pt x="563" y="0"/>
                    <a:pt x="44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5" name="Google Shape;505;p22"/>
          <p:cNvGrpSpPr/>
          <p:nvPr/>
        </p:nvGrpSpPr>
        <p:grpSpPr>
          <a:xfrm>
            <a:off x="998075" y="375775"/>
            <a:ext cx="108150" cy="669300"/>
            <a:chOff x="5169950" y="3910650"/>
            <a:chExt cx="108150" cy="669300"/>
          </a:xfrm>
        </p:grpSpPr>
        <p:sp>
          <p:nvSpPr>
            <p:cNvPr id="506" name="Google Shape;506;p22"/>
            <p:cNvSpPr/>
            <p:nvPr/>
          </p:nvSpPr>
          <p:spPr>
            <a:xfrm>
              <a:off x="5169950" y="39106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2"/>
            <p:cNvSpPr/>
            <p:nvPr/>
          </p:nvSpPr>
          <p:spPr>
            <a:xfrm>
              <a:off x="5169950" y="4097700"/>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2"/>
            <p:cNvSpPr/>
            <p:nvPr/>
          </p:nvSpPr>
          <p:spPr>
            <a:xfrm>
              <a:off x="5169950" y="42847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2"/>
            <p:cNvSpPr/>
            <p:nvPr/>
          </p:nvSpPr>
          <p:spPr>
            <a:xfrm>
              <a:off x="5169950" y="4471825"/>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0" name="Google Shape;510;p22"/>
          <p:cNvGrpSpPr/>
          <p:nvPr/>
        </p:nvGrpSpPr>
        <p:grpSpPr>
          <a:xfrm>
            <a:off x="549610" y="1444170"/>
            <a:ext cx="398506" cy="676504"/>
            <a:chOff x="3558950" y="3191175"/>
            <a:chExt cx="500825" cy="850200"/>
          </a:xfrm>
        </p:grpSpPr>
        <p:sp>
          <p:nvSpPr>
            <p:cNvPr id="511" name="Google Shape;511;p22"/>
            <p:cNvSpPr/>
            <p:nvPr/>
          </p:nvSpPr>
          <p:spPr>
            <a:xfrm>
              <a:off x="3566425" y="3191175"/>
              <a:ext cx="485900" cy="561075"/>
            </a:xfrm>
            <a:custGeom>
              <a:rect b="b" l="l" r="r" t="t"/>
              <a:pathLst>
                <a:path extrusionOk="0" h="22443" w="19436">
                  <a:moveTo>
                    <a:pt x="9718" y="1"/>
                  </a:moveTo>
                  <a:lnTo>
                    <a:pt x="1" y="5611"/>
                  </a:lnTo>
                  <a:lnTo>
                    <a:pt x="1" y="16831"/>
                  </a:lnTo>
                  <a:lnTo>
                    <a:pt x="9718" y="22443"/>
                  </a:lnTo>
                  <a:lnTo>
                    <a:pt x="19435" y="16831"/>
                  </a:lnTo>
                  <a:lnTo>
                    <a:pt x="19435" y="5611"/>
                  </a:lnTo>
                  <a:lnTo>
                    <a:pt x="9718"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2"/>
            <p:cNvSpPr/>
            <p:nvPr/>
          </p:nvSpPr>
          <p:spPr>
            <a:xfrm>
              <a:off x="3558950" y="3463075"/>
              <a:ext cx="500825" cy="578300"/>
            </a:xfrm>
            <a:custGeom>
              <a:rect b="b" l="l" r="r" t="t"/>
              <a:pathLst>
                <a:path extrusionOk="0" h="23132" w="20033">
                  <a:moveTo>
                    <a:pt x="10017" y="690"/>
                  </a:moveTo>
                  <a:lnTo>
                    <a:pt x="19436" y="6129"/>
                  </a:lnTo>
                  <a:lnTo>
                    <a:pt x="19436" y="17005"/>
                  </a:lnTo>
                  <a:lnTo>
                    <a:pt x="10017" y="22443"/>
                  </a:lnTo>
                  <a:lnTo>
                    <a:pt x="598" y="17005"/>
                  </a:lnTo>
                  <a:lnTo>
                    <a:pt x="598" y="6129"/>
                  </a:lnTo>
                  <a:lnTo>
                    <a:pt x="10017" y="690"/>
                  </a:lnTo>
                  <a:close/>
                  <a:moveTo>
                    <a:pt x="10017" y="1"/>
                  </a:moveTo>
                  <a:lnTo>
                    <a:pt x="1" y="5784"/>
                  </a:lnTo>
                  <a:lnTo>
                    <a:pt x="1" y="17349"/>
                  </a:lnTo>
                  <a:lnTo>
                    <a:pt x="10017" y="23131"/>
                  </a:lnTo>
                  <a:lnTo>
                    <a:pt x="20032" y="17349"/>
                  </a:lnTo>
                  <a:lnTo>
                    <a:pt x="20032" y="5784"/>
                  </a:lnTo>
                  <a:lnTo>
                    <a:pt x="10017"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3" name="Google Shape;513;p22"/>
          <p:cNvGrpSpPr/>
          <p:nvPr/>
        </p:nvGrpSpPr>
        <p:grpSpPr>
          <a:xfrm>
            <a:off x="99050" y="2220400"/>
            <a:ext cx="175450" cy="175450"/>
            <a:chOff x="5826950" y="2305200"/>
            <a:chExt cx="175450" cy="175450"/>
          </a:xfrm>
        </p:grpSpPr>
        <p:sp>
          <p:nvSpPr>
            <p:cNvPr id="514" name="Google Shape;514;p22"/>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2"/>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6" name="Google Shape;516;p22"/>
          <p:cNvGrpSpPr/>
          <p:nvPr/>
        </p:nvGrpSpPr>
        <p:grpSpPr>
          <a:xfrm>
            <a:off x="8789425" y="4717075"/>
            <a:ext cx="544350" cy="313225"/>
            <a:chOff x="4383475" y="1747875"/>
            <a:chExt cx="544350" cy="313225"/>
          </a:xfrm>
        </p:grpSpPr>
        <p:sp>
          <p:nvSpPr>
            <p:cNvPr id="517" name="Google Shape;517;p22"/>
            <p:cNvSpPr/>
            <p:nvPr/>
          </p:nvSpPr>
          <p:spPr>
            <a:xfrm>
              <a:off x="4383475" y="1747875"/>
              <a:ext cx="544350" cy="89500"/>
            </a:xfrm>
            <a:custGeom>
              <a:rect b="b" l="l" r="r" t="t"/>
              <a:pathLst>
                <a:path extrusionOk="0" h="3580"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2"/>
            <p:cNvSpPr/>
            <p:nvPr/>
          </p:nvSpPr>
          <p:spPr>
            <a:xfrm>
              <a:off x="4383475" y="1971575"/>
              <a:ext cx="544350" cy="89525"/>
            </a:xfrm>
            <a:custGeom>
              <a:rect b="b" l="l" r="r" t="t"/>
              <a:pathLst>
                <a:path extrusionOk="0" h="3581"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9" name="Google Shape;519;p22"/>
          <p:cNvGrpSpPr/>
          <p:nvPr/>
        </p:nvGrpSpPr>
        <p:grpSpPr>
          <a:xfrm flipH="1">
            <a:off x="8276975" y="4288475"/>
            <a:ext cx="464925" cy="461700"/>
            <a:chOff x="5865550" y="4739350"/>
            <a:chExt cx="464925" cy="461700"/>
          </a:xfrm>
        </p:grpSpPr>
        <p:sp>
          <p:nvSpPr>
            <p:cNvPr id="520" name="Google Shape;520;p22"/>
            <p:cNvSpPr/>
            <p:nvPr/>
          </p:nvSpPr>
          <p:spPr>
            <a:xfrm>
              <a:off x="5865550" y="4739350"/>
              <a:ext cx="84825" cy="81625"/>
            </a:xfrm>
            <a:custGeom>
              <a:rect b="b" l="l" r="r" t="t"/>
              <a:pathLst>
                <a:path extrusionOk="0" h="3265" w="3393">
                  <a:moveTo>
                    <a:pt x="1761" y="1"/>
                  </a:moveTo>
                  <a:cubicBezTo>
                    <a:pt x="1100" y="1"/>
                    <a:pt x="506" y="398"/>
                    <a:pt x="253" y="1008"/>
                  </a:cubicBezTo>
                  <a:cubicBezTo>
                    <a:pt x="1" y="1618"/>
                    <a:pt x="140" y="2319"/>
                    <a:pt x="607" y="2786"/>
                  </a:cubicBezTo>
                  <a:cubicBezTo>
                    <a:pt x="919" y="3098"/>
                    <a:pt x="1336" y="3264"/>
                    <a:pt x="1761" y="3264"/>
                  </a:cubicBezTo>
                  <a:cubicBezTo>
                    <a:pt x="1971" y="3264"/>
                    <a:pt x="2183" y="3223"/>
                    <a:pt x="2385" y="3139"/>
                  </a:cubicBezTo>
                  <a:cubicBezTo>
                    <a:pt x="2995" y="2887"/>
                    <a:pt x="3393" y="2292"/>
                    <a:pt x="3393" y="1632"/>
                  </a:cubicBezTo>
                  <a:cubicBezTo>
                    <a:pt x="3392" y="730"/>
                    <a:pt x="2661" y="1"/>
                    <a:pt x="1761"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2"/>
            <p:cNvSpPr/>
            <p:nvPr/>
          </p:nvSpPr>
          <p:spPr>
            <a:xfrm>
              <a:off x="5992250" y="4866050"/>
              <a:ext cx="84825" cy="81600"/>
            </a:xfrm>
            <a:custGeom>
              <a:rect b="b" l="l" r="r" t="t"/>
              <a:pathLst>
                <a:path extrusionOk="0" h="3264" w="3393">
                  <a:moveTo>
                    <a:pt x="1760" y="0"/>
                  </a:moveTo>
                  <a:cubicBezTo>
                    <a:pt x="1100" y="0"/>
                    <a:pt x="505" y="398"/>
                    <a:pt x="253" y="1007"/>
                  </a:cubicBezTo>
                  <a:cubicBezTo>
                    <a:pt x="0" y="1616"/>
                    <a:pt x="139" y="2319"/>
                    <a:pt x="606" y="2785"/>
                  </a:cubicBezTo>
                  <a:cubicBezTo>
                    <a:pt x="918" y="3097"/>
                    <a:pt x="1336" y="3263"/>
                    <a:pt x="1760" y="3263"/>
                  </a:cubicBezTo>
                  <a:cubicBezTo>
                    <a:pt x="1970" y="3263"/>
                    <a:pt x="2183" y="3222"/>
                    <a:pt x="2384" y="3139"/>
                  </a:cubicBezTo>
                  <a:cubicBezTo>
                    <a:pt x="2995" y="2886"/>
                    <a:pt x="3392" y="2292"/>
                    <a:pt x="3392" y="1631"/>
                  </a:cubicBezTo>
                  <a:cubicBezTo>
                    <a:pt x="3392" y="731"/>
                    <a:pt x="2662" y="0"/>
                    <a:pt x="176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2"/>
            <p:cNvSpPr/>
            <p:nvPr/>
          </p:nvSpPr>
          <p:spPr>
            <a:xfrm>
              <a:off x="6118925" y="4992725"/>
              <a:ext cx="84850" cy="81625"/>
            </a:xfrm>
            <a:custGeom>
              <a:rect b="b" l="l" r="r" t="t"/>
              <a:pathLst>
                <a:path extrusionOk="0" h="3265" w="3394">
                  <a:moveTo>
                    <a:pt x="1762" y="1"/>
                  </a:moveTo>
                  <a:cubicBezTo>
                    <a:pt x="1102" y="1"/>
                    <a:pt x="506" y="398"/>
                    <a:pt x="253" y="1008"/>
                  </a:cubicBezTo>
                  <a:cubicBezTo>
                    <a:pt x="1" y="1618"/>
                    <a:pt x="141" y="2319"/>
                    <a:pt x="608" y="2786"/>
                  </a:cubicBezTo>
                  <a:cubicBezTo>
                    <a:pt x="920" y="3099"/>
                    <a:pt x="1337" y="3265"/>
                    <a:pt x="1762" y="3265"/>
                  </a:cubicBezTo>
                  <a:cubicBezTo>
                    <a:pt x="1972" y="3265"/>
                    <a:pt x="2184" y="3224"/>
                    <a:pt x="2386" y="3140"/>
                  </a:cubicBezTo>
                  <a:cubicBezTo>
                    <a:pt x="2995" y="2888"/>
                    <a:pt x="3393" y="2292"/>
                    <a:pt x="3393" y="1633"/>
                  </a:cubicBezTo>
                  <a:cubicBezTo>
                    <a:pt x="3393" y="731"/>
                    <a:pt x="2662" y="1"/>
                    <a:pt x="1762" y="1"/>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2"/>
            <p:cNvSpPr/>
            <p:nvPr/>
          </p:nvSpPr>
          <p:spPr>
            <a:xfrm>
              <a:off x="6245650" y="5119425"/>
              <a:ext cx="84825" cy="81625"/>
            </a:xfrm>
            <a:custGeom>
              <a:rect b="b" l="l" r="r" t="t"/>
              <a:pathLst>
                <a:path extrusionOk="0" h="3265" w="3393">
                  <a:moveTo>
                    <a:pt x="1761" y="0"/>
                  </a:moveTo>
                  <a:cubicBezTo>
                    <a:pt x="1100" y="0"/>
                    <a:pt x="506" y="398"/>
                    <a:pt x="253" y="1008"/>
                  </a:cubicBezTo>
                  <a:cubicBezTo>
                    <a:pt x="0" y="1618"/>
                    <a:pt x="140" y="2320"/>
                    <a:pt x="606" y="2787"/>
                  </a:cubicBezTo>
                  <a:cubicBezTo>
                    <a:pt x="918" y="3099"/>
                    <a:pt x="1336" y="3264"/>
                    <a:pt x="1760" y="3264"/>
                  </a:cubicBezTo>
                  <a:cubicBezTo>
                    <a:pt x="1971" y="3264"/>
                    <a:pt x="2183" y="3224"/>
                    <a:pt x="2385" y="3140"/>
                  </a:cubicBezTo>
                  <a:cubicBezTo>
                    <a:pt x="2995" y="2887"/>
                    <a:pt x="3393" y="2293"/>
                    <a:pt x="3393" y="1632"/>
                  </a:cubicBezTo>
                  <a:cubicBezTo>
                    <a:pt x="3393" y="731"/>
                    <a:pt x="2662" y="0"/>
                    <a:pt x="1761" y="0"/>
                  </a:cubicBez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4" name="Google Shape;524;p22"/>
          <p:cNvGrpSpPr/>
          <p:nvPr/>
        </p:nvGrpSpPr>
        <p:grpSpPr>
          <a:xfrm>
            <a:off x="8789425" y="3879850"/>
            <a:ext cx="175450" cy="175450"/>
            <a:chOff x="5826950" y="2305200"/>
            <a:chExt cx="175450" cy="175450"/>
          </a:xfrm>
        </p:grpSpPr>
        <p:sp>
          <p:nvSpPr>
            <p:cNvPr id="525" name="Google Shape;525;p22"/>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2"/>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7" name="Google Shape;527;p2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hree Columns 1">
  <p:cSld name="CAPTION_ONLY_2_1_1">
    <p:spTree>
      <p:nvGrpSpPr>
        <p:cNvPr id="528" name="Shape 528"/>
        <p:cNvGrpSpPr/>
        <p:nvPr/>
      </p:nvGrpSpPr>
      <p:grpSpPr>
        <a:xfrm>
          <a:off x="0" y="0"/>
          <a:ext cx="0" cy="0"/>
          <a:chOff x="0" y="0"/>
          <a:chExt cx="0" cy="0"/>
        </a:xfrm>
      </p:grpSpPr>
      <p:sp>
        <p:nvSpPr>
          <p:cNvPr id="529" name="Google Shape;529;p23"/>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sp>
        <p:nvSpPr>
          <p:cNvPr id="530" name="Google Shape;530;p23"/>
          <p:cNvSpPr txBox="1"/>
          <p:nvPr>
            <p:ph idx="2" type="title"/>
          </p:nvPr>
        </p:nvSpPr>
        <p:spPr>
          <a:xfrm>
            <a:off x="5340900" y="1349275"/>
            <a:ext cx="2797200" cy="442800"/>
          </a:xfrm>
          <a:prstGeom prst="rect">
            <a:avLst/>
          </a:prstGeom>
        </p:spPr>
        <p:txBody>
          <a:bodyPr anchorCtr="0" anchor="b" bIns="91425" lIns="91425" spcFirstLastPara="1" rIns="91425" wrap="square" tIns="91425">
            <a:noAutofit/>
          </a:bodyPr>
          <a:lstStyle>
            <a:lvl1pPr lvl="0" rtl="0">
              <a:spcBef>
                <a:spcPts val="0"/>
              </a:spcBef>
              <a:spcAft>
                <a:spcPts val="0"/>
              </a:spcAft>
              <a:buSzPts val="1900"/>
              <a:buNone/>
              <a:defRPr sz="1900"/>
            </a:lvl1pPr>
            <a:lvl2pPr lvl="1" rtl="0">
              <a:spcBef>
                <a:spcPts val="0"/>
              </a:spcBef>
              <a:spcAft>
                <a:spcPts val="0"/>
              </a:spcAft>
              <a:buSzPts val="4300"/>
              <a:buNone/>
              <a:defRPr sz="4300"/>
            </a:lvl2pPr>
            <a:lvl3pPr lvl="2" rtl="0">
              <a:spcBef>
                <a:spcPts val="0"/>
              </a:spcBef>
              <a:spcAft>
                <a:spcPts val="0"/>
              </a:spcAft>
              <a:buSzPts val="4300"/>
              <a:buNone/>
              <a:defRPr sz="4300"/>
            </a:lvl3pPr>
            <a:lvl4pPr lvl="3" rtl="0">
              <a:spcBef>
                <a:spcPts val="0"/>
              </a:spcBef>
              <a:spcAft>
                <a:spcPts val="0"/>
              </a:spcAft>
              <a:buSzPts val="4300"/>
              <a:buNone/>
              <a:defRPr sz="4300"/>
            </a:lvl4pPr>
            <a:lvl5pPr lvl="4" rtl="0">
              <a:spcBef>
                <a:spcPts val="0"/>
              </a:spcBef>
              <a:spcAft>
                <a:spcPts val="0"/>
              </a:spcAft>
              <a:buSzPts val="4300"/>
              <a:buNone/>
              <a:defRPr sz="4300"/>
            </a:lvl5pPr>
            <a:lvl6pPr lvl="5" rtl="0">
              <a:spcBef>
                <a:spcPts val="0"/>
              </a:spcBef>
              <a:spcAft>
                <a:spcPts val="0"/>
              </a:spcAft>
              <a:buSzPts val="4300"/>
              <a:buNone/>
              <a:defRPr sz="4300"/>
            </a:lvl6pPr>
            <a:lvl7pPr lvl="6" rtl="0">
              <a:spcBef>
                <a:spcPts val="0"/>
              </a:spcBef>
              <a:spcAft>
                <a:spcPts val="0"/>
              </a:spcAft>
              <a:buSzPts val="4300"/>
              <a:buNone/>
              <a:defRPr sz="4300"/>
            </a:lvl7pPr>
            <a:lvl8pPr lvl="7" rtl="0">
              <a:spcBef>
                <a:spcPts val="0"/>
              </a:spcBef>
              <a:spcAft>
                <a:spcPts val="0"/>
              </a:spcAft>
              <a:buSzPts val="4300"/>
              <a:buNone/>
              <a:defRPr sz="4300"/>
            </a:lvl8pPr>
            <a:lvl9pPr lvl="8" rtl="0">
              <a:spcBef>
                <a:spcPts val="0"/>
              </a:spcBef>
              <a:spcAft>
                <a:spcPts val="0"/>
              </a:spcAft>
              <a:buSzPts val="4300"/>
              <a:buNone/>
              <a:defRPr sz="4300"/>
            </a:lvl9pPr>
          </a:lstStyle>
          <a:p/>
        </p:txBody>
      </p:sp>
      <p:sp>
        <p:nvSpPr>
          <p:cNvPr id="531" name="Google Shape;531;p23"/>
          <p:cNvSpPr txBox="1"/>
          <p:nvPr>
            <p:ph idx="1" type="subTitle"/>
          </p:nvPr>
        </p:nvSpPr>
        <p:spPr>
          <a:xfrm>
            <a:off x="5340900" y="1622475"/>
            <a:ext cx="2797200" cy="62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532" name="Google Shape;532;p23"/>
          <p:cNvSpPr txBox="1"/>
          <p:nvPr>
            <p:ph idx="3" type="title"/>
          </p:nvPr>
        </p:nvSpPr>
        <p:spPr>
          <a:xfrm>
            <a:off x="5340900" y="2446250"/>
            <a:ext cx="2797200" cy="442800"/>
          </a:xfrm>
          <a:prstGeom prst="rect">
            <a:avLst/>
          </a:prstGeom>
        </p:spPr>
        <p:txBody>
          <a:bodyPr anchorCtr="0" anchor="b" bIns="91425" lIns="91425" spcFirstLastPara="1" rIns="91425" wrap="square" tIns="91425">
            <a:noAutofit/>
          </a:bodyPr>
          <a:lstStyle>
            <a:lvl1pPr lvl="0" rtl="0">
              <a:spcBef>
                <a:spcPts val="0"/>
              </a:spcBef>
              <a:spcAft>
                <a:spcPts val="0"/>
              </a:spcAft>
              <a:buSzPts val="1900"/>
              <a:buNone/>
              <a:defRPr sz="1900"/>
            </a:lvl1pPr>
            <a:lvl2pPr lvl="1" rtl="0">
              <a:spcBef>
                <a:spcPts val="0"/>
              </a:spcBef>
              <a:spcAft>
                <a:spcPts val="0"/>
              </a:spcAft>
              <a:buSzPts val="4300"/>
              <a:buNone/>
              <a:defRPr sz="4300"/>
            </a:lvl2pPr>
            <a:lvl3pPr lvl="2" rtl="0">
              <a:spcBef>
                <a:spcPts val="0"/>
              </a:spcBef>
              <a:spcAft>
                <a:spcPts val="0"/>
              </a:spcAft>
              <a:buSzPts val="4300"/>
              <a:buNone/>
              <a:defRPr sz="4300"/>
            </a:lvl3pPr>
            <a:lvl4pPr lvl="3" rtl="0">
              <a:spcBef>
                <a:spcPts val="0"/>
              </a:spcBef>
              <a:spcAft>
                <a:spcPts val="0"/>
              </a:spcAft>
              <a:buSzPts val="4300"/>
              <a:buNone/>
              <a:defRPr sz="4300"/>
            </a:lvl4pPr>
            <a:lvl5pPr lvl="4" rtl="0">
              <a:spcBef>
                <a:spcPts val="0"/>
              </a:spcBef>
              <a:spcAft>
                <a:spcPts val="0"/>
              </a:spcAft>
              <a:buSzPts val="4300"/>
              <a:buNone/>
              <a:defRPr sz="4300"/>
            </a:lvl5pPr>
            <a:lvl6pPr lvl="5" rtl="0">
              <a:spcBef>
                <a:spcPts val="0"/>
              </a:spcBef>
              <a:spcAft>
                <a:spcPts val="0"/>
              </a:spcAft>
              <a:buSzPts val="4300"/>
              <a:buNone/>
              <a:defRPr sz="4300"/>
            </a:lvl6pPr>
            <a:lvl7pPr lvl="6" rtl="0">
              <a:spcBef>
                <a:spcPts val="0"/>
              </a:spcBef>
              <a:spcAft>
                <a:spcPts val="0"/>
              </a:spcAft>
              <a:buSzPts val="4300"/>
              <a:buNone/>
              <a:defRPr sz="4300"/>
            </a:lvl7pPr>
            <a:lvl8pPr lvl="7" rtl="0">
              <a:spcBef>
                <a:spcPts val="0"/>
              </a:spcBef>
              <a:spcAft>
                <a:spcPts val="0"/>
              </a:spcAft>
              <a:buSzPts val="4300"/>
              <a:buNone/>
              <a:defRPr sz="4300"/>
            </a:lvl8pPr>
            <a:lvl9pPr lvl="8" rtl="0">
              <a:spcBef>
                <a:spcPts val="0"/>
              </a:spcBef>
              <a:spcAft>
                <a:spcPts val="0"/>
              </a:spcAft>
              <a:buSzPts val="4300"/>
              <a:buNone/>
              <a:defRPr sz="4300"/>
            </a:lvl9pPr>
          </a:lstStyle>
          <a:p/>
        </p:txBody>
      </p:sp>
      <p:sp>
        <p:nvSpPr>
          <p:cNvPr id="533" name="Google Shape;533;p23"/>
          <p:cNvSpPr txBox="1"/>
          <p:nvPr>
            <p:ph idx="4" type="subTitle"/>
          </p:nvPr>
        </p:nvSpPr>
        <p:spPr>
          <a:xfrm>
            <a:off x="5340900" y="2719450"/>
            <a:ext cx="2797200" cy="62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534" name="Google Shape;534;p23"/>
          <p:cNvSpPr txBox="1"/>
          <p:nvPr>
            <p:ph idx="5" type="title"/>
          </p:nvPr>
        </p:nvSpPr>
        <p:spPr>
          <a:xfrm>
            <a:off x="5340900" y="3543225"/>
            <a:ext cx="2797200" cy="442800"/>
          </a:xfrm>
          <a:prstGeom prst="rect">
            <a:avLst/>
          </a:prstGeom>
        </p:spPr>
        <p:txBody>
          <a:bodyPr anchorCtr="0" anchor="b" bIns="91425" lIns="91425" spcFirstLastPara="1" rIns="91425" wrap="square" tIns="91425">
            <a:noAutofit/>
          </a:bodyPr>
          <a:lstStyle>
            <a:lvl1pPr lvl="0" rtl="0">
              <a:spcBef>
                <a:spcPts val="0"/>
              </a:spcBef>
              <a:spcAft>
                <a:spcPts val="0"/>
              </a:spcAft>
              <a:buSzPts val="1900"/>
              <a:buNone/>
              <a:defRPr sz="1900"/>
            </a:lvl1pPr>
            <a:lvl2pPr lvl="1" rtl="0">
              <a:spcBef>
                <a:spcPts val="0"/>
              </a:spcBef>
              <a:spcAft>
                <a:spcPts val="0"/>
              </a:spcAft>
              <a:buSzPts val="4300"/>
              <a:buNone/>
              <a:defRPr sz="4300"/>
            </a:lvl2pPr>
            <a:lvl3pPr lvl="2" rtl="0">
              <a:spcBef>
                <a:spcPts val="0"/>
              </a:spcBef>
              <a:spcAft>
                <a:spcPts val="0"/>
              </a:spcAft>
              <a:buSzPts val="4300"/>
              <a:buNone/>
              <a:defRPr sz="4300"/>
            </a:lvl3pPr>
            <a:lvl4pPr lvl="3" rtl="0">
              <a:spcBef>
                <a:spcPts val="0"/>
              </a:spcBef>
              <a:spcAft>
                <a:spcPts val="0"/>
              </a:spcAft>
              <a:buSzPts val="4300"/>
              <a:buNone/>
              <a:defRPr sz="4300"/>
            </a:lvl4pPr>
            <a:lvl5pPr lvl="4" rtl="0">
              <a:spcBef>
                <a:spcPts val="0"/>
              </a:spcBef>
              <a:spcAft>
                <a:spcPts val="0"/>
              </a:spcAft>
              <a:buSzPts val="4300"/>
              <a:buNone/>
              <a:defRPr sz="4300"/>
            </a:lvl5pPr>
            <a:lvl6pPr lvl="5" rtl="0">
              <a:spcBef>
                <a:spcPts val="0"/>
              </a:spcBef>
              <a:spcAft>
                <a:spcPts val="0"/>
              </a:spcAft>
              <a:buSzPts val="4300"/>
              <a:buNone/>
              <a:defRPr sz="4300"/>
            </a:lvl6pPr>
            <a:lvl7pPr lvl="6" rtl="0">
              <a:spcBef>
                <a:spcPts val="0"/>
              </a:spcBef>
              <a:spcAft>
                <a:spcPts val="0"/>
              </a:spcAft>
              <a:buSzPts val="4300"/>
              <a:buNone/>
              <a:defRPr sz="4300"/>
            </a:lvl7pPr>
            <a:lvl8pPr lvl="7" rtl="0">
              <a:spcBef>
                <a:spcPts val="0"/>
              </a:spcBef>
              <a:spcAft>
                <a:spcPts val="0"/>
              </a:spcAft>
              <a:buSzPts val="4300"/>
              <a:buNone/>
              <a:defRPr sz="4300"/>
            </a:lvl8pPr>
            <a:lvl9pPr lvl="8" rtl="0">
              <a:spcBef>
                <a:spcPts val="0"/>
              </a:spcBef>
              <a:spcAft>
                <a:spcPts val="0"/>
              </a:spcAft>
              <a:buSzPts val="4300"/>
              <a:buNone/>
              <a:defRPr sz="4300"/>
            </a:lvl9pPr>
          </a:lstStyle>
          <a:p/>
        </p:txBody>
      </p:sp>
      <p:sp>
        <p:nvSpPr>
          <p:cNvPr id="535" name="Google Shape;535;p23"/>
          <p:cNvSpPr txBox="1"/>
          <p:nvPr>
            <p:ph idx="6" type="subTitle"/>
          </p:nvPr>
        </p:nvSpPr>
        <p:spPr>
          <a:xfrm>
            <a:off x="5340900" y="3816425"/>
            <a:ext cx="2797200" cy="62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grpSp>
        <p:nvGrpSpPr>
          <p:cNvPr id="536" name="Google Shape;536;p23"/>
          <p:cNvGrpSpPr/>
          <p:nvPr/>
        </p:nvGrpSpPr>
        <p:grpSpPr>
          <a:xfrm>
            <a:off x="8357975" y="196813"/>
            <a:ext cx="618200" cy="760500"/>
            <a:chOff x="2434775" y="1800150"/>
            <a:chExt cx="618200" cy="760500"/>
          </a:xfrm>
        </p:grpSpPr>
        <p:sp>
          <p:nvSpPr>
            <p:cNvPr id="537" name="Google Shape;537;p23"/>
            <p:cNvSpPr/>
            <p:nvPr/>
          </p:nvSpPr>
          <p:spPr>
            <a:xfrm>
              <a:off x="2441350" y="2030975"/>
              <a:ext cx="611625" cy="529675"/>
            </a:xfrm>
            <a:custGeom>
              <a:rect b="b" l="l" r="r" t="t"/>
              <a:pathLst>
                <a:path extrusionOk="0" h="21187" w="24465">
                  <a:moveTo>
                    <a:pt x="1" y="0"/>
                  </a:moveTo>
                  <a:lnTo>
                    <a:pt x="12232" y="21187"/>
                  </a:lnTo>
                  <a:lnTo>
                    <a:pt x="24464"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3"/>
            <p:cNvSpPr/>
            <p:nvPr/>
          </p:nvSpPr>
          <p:spPr>
            <a:xfrm>
              <a:off x="2434775" y="1800150"/>
              <a:ext cx="611625" cy="529675"/>
            </a:xfrm>
            <a:custGeom>
              <a:rect b="b" l="l" r="r" t="t"/>
              <a:pathLst>
                <a:path extrusionOk="0" h="21187" w="24465">
                  <a:moveTo>
                    <a:pt x="1" y="0"/>
                  </a:moveTo>
                  <a:lnTo>
                    <a:pt x="12232" y="21187"/>
                  </a:lnTo>
                  <a:lnTo>
                    <a:pt x="24464" y="0"/>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9" name="Google Shape;539;p23"/>
          <p:cNvGrpSpPr/>
          <p:nvPr/>
        </p:nvGrpSpPr>
        <p:grpSpPr>
          <a:xfrm>
            <a:off x="8502350" y="1153300"/>
            <a:ext cx="641650" cy="332025"/>
            <a:chOff x="1151000" y="1881425"/>
            <a:chExt cx="641650" cy="332025"/>
          </a:xfrm>
        </p:grpSpPr>
        <p:sp>
          <p:nvSpPr>
            <p:cNvPr id="540" name="Google Shape;540;p23"/>
            <p:cNvSpPr/>
            <p:nvPr/>
          </p:nvSpPr>
          <p:spPr>
            <a:xfrm>
              <a:off x="1151000" y="2045450"/>
              <a:ext cx="641650" cy="168000"/>
            </a:xfrm>
            <a:custGeom>
              <a:rect b="b" l="l" r="r" t="t"/>
              <a:pathLst>
                <a:path extrusionOk="0" h="6720" w="25666">
                  <a:moveTo>
                    <a:pt x="8704" y="1"/>
                  </a:moveTo>
                  <a:lnTo>
                    <a:pt x="4580" y="4874"/>
                  </a:lnTo>
                  <a:lnTo>
                    <a:pt x="911" y="538"/>
                  </a:lnTo>
                  <a:lnTo>
                    <a:pt x="0" y="1309"/>
                  </a:lnTo>
                  <a:lnTo>
                    <a:pt x="4580" y="6720"/>
                  </a:lnTo>
                  <a:lnTo>
                    <a:pt x="8705" y="1846"/>
                  </a:lnTo>
                  <a:lnTo>
                    <a:pt x="12831" y="6720"/>
                  </a:lnTo>
                  <a:lnTo>
                    <a:pt x="16955" y="1846"/>
                  </a:lnTo>
                  <a:lnTo>
                    <a:pt x="21083" y="6720"/>
                  </a:lnTo>
                  <a:lnTo>
                    <a:pt x="25665" y="1309"/>
                  </a:lnTo>
                  <a:lnTo>
                    <a:pt x="24756" y="538"/>
                  </a:lnTo>
                  <a:lnTo>
                    <a:pt x="21083" y="4874"/>
                  </a:lnTo>
                  <a:lnTo>
                    <a:pt x="16955" y="1"/>
                  </a:lnTo>
                  <a:lnTo>
                    <a:pt x="12830" y="4874"/>
                  </a:lnTo>
                  <a:lnTo>
                    <a:pt x="8704"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3"/>
            <p:cNvSpPr/>
            <p:nvPr/>
          </p:nvSpPr>
          <p:spPr>
            <a:xfrm>
              <a:off x="1151000" y="1881425"/>
              <a:ext cx="641650" cy="168000"/>
            </a:xfrm>
            <a:custGeom>
              <a:rect b="b" l="l" r="r" t="t"/>
              <a:pathLst>
                <a:path extrusionOk="0" h="6720" w="25666">
                  <a:moveTo>
                    <a:pt x="8704" y="0"/>
                  </a:moveTo>
                  <a:lnTo>
                    <a:pt x="4580" y="4873"/>
                  </a:lnTo>
                  <a:lnTo>
                    <a:pt x="911" y="537"/>
                  </a:lnTo>
                  <a:lnTo>
                    <a:pt x="0" y="1309"/>
                  </a:lnTo>
                  <a:lnTo>
                    <a:pt x="4580" y="6719"/>
                  </a:lnTo>
                  <a:lnTo>
                    <a:pt x="8705" y="1847"/>
                  </a:lnTo>
                  <a:lnTo>
                    <a:pt x="12831" y="6719"/>
                  </a:lnTo>
                  <a:lnTo>
                    <a:pt x="16955" y="1847"/>
                  </a:lnTo>
                  <a:lnTo>
                    <a:pt x="21083" y="6719"/>
                  </a:lnTo>
                  <a:lnTo>
                    <a:pt x="25665" y="1309"/>
                  </a:lnTo>
                  <a:lnTo>
                    <a:pt x="24756" y="537"/>
                  </a:lnTo>
                  <a:lnTo>
                    <a:pt x="21083" y="4873"/>
                  </a:lnTo>
                  <a:lnTo>
                    <a:pt x="16955" y="0"/>
                  </a:lnTo>
                  <a:lnTo>
                    <a:pt x="12830" y="4873"/>
                  </a:lnTo>
                  <a:lnTo>
                    <a:pt x="8704"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2" name="Google Shape;542;p23"/>
          <p:cNvGrpSpPr/>
          <p:nvPr/>
        </p:nvGrpSpPr>
        <p:grpSpPr>
          <a:xfrm>
            <a:off x="194050" y="196825"/>
            <a:ext cx="1055125" cy="309200"/>
            <a:chOff x="5550375" y="1747875"/>
            <a:chExt cx="1055125" cy="309200"/>
          </a:xfrm>
        </p:grpSpPr>
        <p:sp>
          <p:nvSpPr>
            <p:cNvPr id="543" name="Google Shape;543;p23"/>
            <p:cNvSpPr/>
            <p:nvPr/>
          </p:nvSpPr>
          <p:spPr>
            <a:xfrm>
              <a:off x="5550375" y="1814025"/>
              <a:ext cx="995450" cy="243050"/>
            </a:xfrm>
            <a:custGeom>
              <a:rect b="b" l="l" r="r" t="t"/>
              <a:pathLst>
                <a:path extrusionOk="0" h="9722" w="39818">
                  <a:moveTo>
                    <a:pt x="39222" y="598"/>
                  </a:moveTo>
                  <a:lnTo>
                    <a:pt x="39222" y="9124"/>
                  </a:lnTo>
                  <a:lnTo>
                    <a:pt x="598" y="9124"/>
                  </a:lnTo>
                  <a:lnTo>
                    <a:pt x="598" y="598"/>
                  </a:lnTo>
                  <a:close/>
                  <a:moveTo>
                    <a:pt x="1" y="1"/>
                  </a:moveTo>
                  <a:lnTo>
                    <a:pt x="1" y="9721"/>
                  </a:lnTo>
                  <a:lnTo>
                    <a:pt x="39818" y="9721"/>
                  </a:lnTo>
                  <a:lnTo>
                    <a:pt x="39818"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3"/>
            <p:cNvSpPr/>
            <p:nvPr/>
          </p:nvSpPr>
          <p:spPr>
            <a:xfrm>
              <a:off x="5624950" y="1747875"/>
              <a:ext cx="980550" cy="228125"/>
            </a:xfrm>
            <a:custGeom>
              <a:rect b="b" l="l" r="r" t="t"/>
              <a:pathLst>
                <a:path extrusionOk="0" h="9125" w="39222">
                  <a:moveTo>
                    <a:pt x="0" y="1"/>
                  </a:moveTo>
                  <a:lnTo>
                    <a:pt x="0" y="9124"/>
                  </a:lnTo>
                  <a:lnTo>
                    <a:pt x="39221" y="9124"/>
                  </a:lnTo>
                  <a:lnTo>
                    <a:pt x="39221"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5" name="Google Shape;545;p23"/>
          <p:cNvGrpSpPr/>
          <p:nvPr/>
        </p:nvGrpSpPr>
        <p:grpSpPr>
          <a:xfrm>
            <a:off x="194050" y="816025"/>
            <a:ext cx="108150" cy="669300"/>
            <a:chOff x="5169950" y="3910650"/>
            <a:chExt cx="108150" cy="669300"/>
          </a:xfrm>
        </p:grpSpPr>
        <p:sp>
          <p:nvSpPr>
            <p:cNvPr id="546" name="Google Shape;546;p23"/>
            <p:cNvSpPr/>
            <p:nvPr/>
          </p:nvSpPr>
          <p:spPr>
            <a:xfrm>
              <a:off x="5169950" y="39106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3"/>
            <p:cNvSpPr/>
            <p:nvPr/>
          </p:nvSpPr>
          <p:spPr>
            <a:xfrm>
              <a:off x="5169950" y="4097700"/>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3"/>
            <p:cNvSpPr/>
            <p:nvPr/>
          </p:nvSpPr>
          <p:spPr>
            <a:xfrm>
              <a:off x="5169950" y="42847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3"/>
            <p:cNvSpPr/>
            <p:nvPr/>
          </p:nvSpPr>
          <p:spPr>
            <a:xfrm>
              <a:off x="5169950" y="4471825"/>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0" name="Google Shape;550;p23"/>
          <p:cNvGrpSpPr/>
          <p:nvPr/>
        </p:nvGrpSpPr>
        <p:grpSpPr>
          <a:xfrm>
            <a:off x="610575" y="816025"/>
            <a:ext cx="175450" cy="175450"/>
            <a:chOff x="5826950" y="2305200"/>
            <a:chExt cx="175450" cy="175450"/>
          </a:xfrm>
        </p:grpSpPr>
        <p:sp>
          <p:nvSpPr>
            <p:cNvPr id="551" name="Google Shape;551;p23"/>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3"/>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3" name="Google Shape;553;p2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wo Columns">
  <p:cSld name="CAPTION_ONLY_1_1">
    <p:spTree>
      <p:nvGrpSpPr>
        <p:cNvPr id="554" name="Shape 554"/>
        <p:cNvGrpSpPr/>
        <p:nvPr/>
      </p:nvGrpSpPr>
      <p:grpSpPr>
        <a:xfrm>
          <a:off x="0" y="0"/>
          <a:ext cx="0" cy="0"/>
          <a:chOff x="0" y="0"/>
          <a:chExt cx="0" cy="0"/>
        </a:xfrm>
      </p:grpSpPr>
      <p:sp>
        <p:nvSpPr>
          <p:cNvPr id="555" name="Google Shape;555;p24"/>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sp>
        <p:nvSpPr>
          <p:cNvPr id="556" name="Google Shape;556;p24"/>
          <p:cNvSpPr txBox="1"/>
          <p:nvPr>
            <p:ph idx="2" type="title"/>
          </p:nvPr>
        </p:nvSpPr>
        <p:spPr>
          <a:xfrm>
            <a:off x="1498500" y="3243223"/>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557" name="Google Shape;557;p24"/>
          <p:cNvSpPr txBox="1"/>
          <p:nvPr>
            <p:ph idx="1" type="subTitle"/>
          </p:nvPr>
        </p:nvSpPr>
        <p:spPr>
          <a:xfrm>
            <a:off x="1498500" y="3668823"/>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58" name="Google Shape;558;p24"/>
          <p:cNvSpPr txBox="1"/>
          <p:nvPr>
            <p:ph idx="3" type="title"/>
          </p:nvPr>
        </p:nvSpPr>
        <p:spPr>
          <a:xfrm>
            <a:off x="5386500" y="3243223"/>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559" name="Google Shape;559;p24"/>
          <p:cNvSpPr txBox="1"/>
          <p:nvPr>
            <p:ph idx="4" type="subTitle"/>
          </p:nvPr>
        </p:nvSpPr>
        <p:spPr>
          <a:xfrm>
            <a:off x="5386500" y="3668823"/>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grpSp>
        <p:nvGrpSpPr>
          <p:cNvPr id="560" name="Google Shape;560;p24"/>
          <p:cNvGrpSpPr/>
          <p:nvPr/>
        </p:nvGrpSpPr>
        <p:grpSpPr>
          <a:xfrm>
            <a:off x="188064" y="213985"/>
            <a:ext cx="646866" cy="1098118"/>
            <a:chOff x="3558950" y="3191175"/>
            <a:chExt cx="500825" cy="850200"/>
          </a:xfrm>
        </p:grpSpPr>
        <p:sp>
          <p:nvSpPr>
            <p:cNvPr id="561" name="Google Shape;561;p24"/>
            <p:cNvSpPr/>
            <p:nvPr/>
          </p:nvSpPr>
          <p:spPr>
            <a:xfrm>
              <a:off x="3566425" y="3191175"/>
              <a:ext cx="485900" cy="561075"/>
            </a:xfrm>
            <a:custGeom>
              <a:rect b="b" l="l" r="r" t="t"/>
              <a:pathLst>
                <a:path extrusionOk="0" h="22443" w="19436">
                  <a:moveTo>
                    <a:pt x="9718" y="1"/>
                  </a:moveTo>
                  <a:lnTo>
                    <a:pt x="1" y="5611"/>
                  </a:lnTo>
                  <a:lnTo>
                    <a:pt x="1" y="16831"/>
                  </a:lnTo>
                  <a:lnTo>
                    <a:pt x="9718" y="22443"/>
                  </a:lnTo>
                  <a:lnTo>
                    <a:pt x="19435" y="16831"/>
                  </a:lnTo>
                  <a:lnTo>
                    <a:pt x="19435" y="5611"/>
                  </a:lnTo>
                  <a:lnTo>
                    <a:pt x="9718"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4"/>
            <p:cNvSpPr/>
            <p:nvPr/>
          </p:nvSpPr>
          <p:spPr>
            <a:xfrm>
              <a:off x="3558950" y="3463075"/>
              <a:ext cx="500825" cy="578300"/>
            </a:xfrm>
            <a:custGeom>
              <a:rect b="b" l="l" r="r" t="t"/>
              <a:pathLst>
                <a:path extrusionOk="0" h="23132" w="20033">
                  <a:moveTo>
                    <a:pt x="10017" y="690"/>
                  </a:moveTo>
                  <a:lnTo>
                    <a:pt x="19436" y="6129"/>
                  </a:lnTo>
                  <a:lnTo>
                    <a:pt x="19436" y="17005"/>
                  </a:lnTo>
                  <a:lnTo>
                    <a:pt x="10017" y="22443"/>
                  </a:lnTo>
                  <a:lnTo>
                    <a:pt x="598" y="17005"/>
                  </a:lnTo>
                  <a:lnTo>
                    <a:pt x="598" y="6129"/>
                  </a:lnTo>
                  <a:lnTo>
                    <a:pt x="10017" y="690"/>
                  </a:lnTo>
                  <a:close/>
                  <a:moveTo>
                    <a:pt x="10017" y="1"/>
                  </a:moveTo>
                  <a:lnTo>
                    <a:pt x="1" y="5784"/>
                  </a:lnTo>
                  <a:lnTo>
                    <a:pt x="1" y="17349"/>
                  </a:lnTo>
                  <a:lnTo>
                    <a:pt x="10017" y="23131"/>
                  </a:lnTo>
                  <a:lnTo>
                    <a:pt x="20032" y="17349"/>
                  </a:lnTo>
                  <a:lnTo>
                    <a:pt x="20032" y="5784"/>
                  </a:lnTo>
                  <a:lnTo>
                    <a:pt x="10017"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3" name="Google Shape;563;p24"/>
          <p:cNvGrpSpPr/>
          <p:nvPr/>
        </p:nvGrpSpPr>
        <p:grpSpPr>
          <a:xfrm>
            <a:off x="8309075" y="213975"/>
            <a:ext cx="641650" cy="332025"/>
            <a:chOff x="1151000" y="1881425"/>
            <a:chExt cx="641650" cy="332025"/>
          </a:xfrm>
        </p:grpSpPr>
        <p:sp>
          <p:nvSpPr>
            <p:cNvPr id="564" name="Google Shape;564;p24"/>
            <p:cNvSpPr/>
            <p:nvPr/>
          </p:nvSpPr>
          <p:spPr>
            <a:xfrm>
              <a:off x="1151000" y="2045450"/>
              <a:ext cx="641650" cy="168000"/>
            </a:xfrm>
            <a:custGeom>
              <a:rect b="b" l="l" r="r" t="t"/>
              <a:pathLst>
                <a:path extrusionOk="0" h="6720" w="25666">
                  <a:moveTo>
                    <a:pt x="8704" y="1"/>
                  </a:moveTo>
                  <a:lnTo>
                    <a:pt x="4580" y="4874"/>
                  </a:lnTo>
                  <a:lnTo>
                    <a:pt x="911" y="538"/>
                  </a:lnTo>
                  <a:lnTo>
                    <a:pt x="0" y="1309"/>
                  </a:lnTo>
                  <a:lnTo>
                    <a:pt x="4580" y="6720"/>
                  </a:lnTo>
                  <a:lnTo>
                    <a:pt x="8705" y="1846"/>
                  </a:lnTo>
                  <a:lnTo>
                    <a:pt x="12831" y="6720"/>
                  </a:lnTo>
                  <a:lnTo>
                    <a:pt x="16955" y="1846"/>
                  </a:lnTo>
                  <a:lnTo>
                    <a:pt x="21083" y="6720"/>
                  </a:lnTo>
                  <a:lnTo>
                    <a:pt x="25665" y="1309"/>
                  </a:lnTo>
                  <a:lnTo>
                    <a:pt x="24756" y="538"/>
                  </a:lnTo>
                  <a:lnTo>
                    <a:pt x="21083" y="4874"/>
                  </a:lnTo>
                  <a:lnTo>
                    <a:pt x="16955" y="1"/>
                  </a:lnTo>
                  <a:lnTo>
                    <a:pt x="12830" y="4874"/>
                  </a:lnTo>
                  <a:lnTo>
                    <a:pt x="8704"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4"/>
            <p:cNvSpPr/>
            <p:nvPr/>
          </p:nvSpPr>
          <p:spPr>
            <a:xfrm>
              <a:off x="1151000" y="1881425"/>
              <a:ext cx="641650" cy="168000"/>
            </a:xfrm>
            <a:custGeom>
              <a:rect b="b" l="l" r="r" t="t"/>
              <a:pathLst>
                <a:path extrusionOk="0" h="6720" w="25666">
                  <a:moveTo>
                    <a:pt x="8704" y="0"/>
                  </a:moveTo>
                  <a:lnTo>
                    <a:pt x="4580" y="4873"/>
                  </a:lnTo>
                  <a:lnTo>
                    <a:pt x="911" y="537"/>
                  </a:lnTo>
                  <a:lnTo>
                    <a:pt x="0" y="1309"/>
                  </a:lnTo>
                  <a:lnTo>
                    <a:pt x="4580" y="6719"/>
                  </a:lnTo>
                  <a:lnTo>
                    <a:pt x="8705" y="1847"/>
                  </a:lnTo>
                  <a:lnTo>
                    <a:pt x="12831" y="6719"/>
                  </a:lnTo>
                  <a:lnTo>
                    <a:pt x="16955" y="1847"/>
                  </a:lnTo>
                  <a:lnTo>
                    <a:pt x="21083" y="6719"/>
                  </a:lnTo>
                  <a:lnTo>
                    <a:pt x="25665" y="1309"/>
                  </a:lnTo>
                  <a:lnTo>
                    <a:pt x="24756" y="537"/>
                  </a:lnTo>
                  <a:lnTo>
                    <a:pt x="21083" y="4873"/>
                  </a:lnTo>
                  <a:lnTo>
                    <a:pt x="16955" y="0"/>
                  </a:lnTo>
                  <a:lnTo>
                    <a:pt x="12830" y="4873"/>
                  </a:lnTo>
                  <a:lnTo>
                    <a:pt x="8704"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6" name="Google Shape;566;p24"/>
          <p:cNvGrpSpPr/>
          <p:nvPr/>
        </p:nvGrpSpPr>
        <p:grpSpPr>
          <a:xfrm>
            <a:off x="8357725" y="735450"/>
            <a:ext cx="544350" cy="313225"/>
            <a:chOff x="4383475" y="1747875"/>
            <a:chExt cx="544350" cy="313225"/>
          </a:xfrm>
        </p:grpSpPr>
        <p:sp>
          <p:nvSpPr>
            <p:cNvPr id="567" name="Google Shape;567;p24"/>
            <p:cNvSpPr/>
            <p:nvPr/>
          </p:nvSpPr>
          <p:spPr>
            <a:xfrm>
              <a:off x="4383475" y="1747875"/>
              <a:ext cx="544350" cy="89500"/>
            </a:xfrm>
            <a:custGeom>
              <a:rect b="b" l="l" r="r" t="t"/>
              <a:pathLst>
                <a:path extrusionOk="0" h="3580"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4"/>
            <p:cNvSpPr/>
            <p:nvPr/>
          </p:nvSpPr>
          <p:spPr>
            <a:xfrm>
              <a:off x="4383475" y="1971575"/>
              <a:ext cx="544350" cy="89525"/>
            </a:xfrm>
            <a:custGeom>
              <a:rect b="b" l="l" r="r" t="t"/>
              <a:pathLst>
                <a:path extrusionOk="0" h="3581"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9" name="Google Shape;569;p24"/>
          <p:cNvGrpSpPr/>
          <p:nvPr/>
        </p:nvGrpSpPr>
        <p:grpSpPr>
          <a:xfrm>
            <a:off x="1047600" y="213975"/>
            <a:ext cx="175450" cy="175450"/>
            <a:chOff x="5826950" y="2305200"/>
            <a:chExt cx="175450" cy="175450"/>
          </a:xfrm>
        </p:grpSpPr>
        <p:sp>
          <p:nvSpPr>
            <p:cNvPr id="570" name="Google Shape;570;p24"/>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4"/>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2" name="Google Shape;572;p24"/>
          <p:cNvGrpSpPr/>
          <p:nvPr/>
        </p:nvGrpSpPr>
        <p:grpSpPr>
          <a:xfrm>
            <a:off x="457425" y="1594625"/>
            <a:ext cx="108150" cy="669300"/>
            <a:chOff x="5169950" y="3910650"/>
            <a:chExt cx="108150" cy="669300"/>
          </a:xfrm>
        </p:grpSpPr>
        <p:sp>
          <p:nvSpPr>
            <p:cNvPr id="573" name="Google Shape;573;p24"/>
            <p:cNvSpPr/>
            <p:nvPr/>
          </p:nvSpPr>
          <p:spPr>
            <a:xfrm>
              <a:off x="5169950" y="39106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4"/>
            <p:cNvSpPr/>
            <p:nvPr/>
          </p:nvSpPr>
          <p:spPr>
            <a:xfrm>
              <a:off x="5169950" y="4097700"/>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4"/>
            <p:cNvSpPr/>
            <p:nvPr/>
          </p:nvSpPr>
          <p:spPr>
            <a:xfrm>
              <a:off x="5169950" y="42847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4"/>
            <p:cNvSpPr/>
            <p:nvPr/>
          </p:nvSpPr>
          <p:spPr>
            <a:xfrm>
              <a:off x="5169950" y="4471825"/>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7" name="Google Shape;577;p24"/>
          <p:cNvGrpSpPr/>
          <p:nvPr/>
        </p:nvGrpSpPr>
        <p:grpSpPr>
          <a:xfrm rot="10800000">
            <a:off x="8535240" y="1378191"/>
            <a:ext cx="608748" cy="1194688"/>
            <a:chOff x="1158575" y="2606800"/>
            <a:chExt cx="497750" cy="976850"/>
          </a:xfrm>
        </p:grpSpPr>
        <p:sp>
          <p:nvSpPr>
            <p:cNvPr id="578" name="Google Shape;578;p24"/>
            <p:cNvSpPr/>
            <p:nvPr/>
          </p:nvSpPr>
          <p:spPr>
            <a:xfrm>
              <a:off x="1158575" y="2716225"/>
              <a:ext cx="22400" cy="22250"/>
            </a:xfrm>
            <a:custGeom>
              <a:rect b="b" l="l" r="r" t="t"/>
              <a:pathLst>
                <a:path extrusionOk="0" h="890" w="896">
                  <a:moveTo>
                    <a:pt x="448" y="1"/>
                  </a:moveTo>
                  <a:cubicBezTo>
                    <a:pt x="332" y="1"/>
                    <a:pt x="215" y="43"/>
                    <a:pt x="132" y="126"/>
                  </a:cubicBezTo>
                  <a:cubicBezTo>
                    <a:pt x="47" y="210"/>
                    <a:pt x="1" y="323"/>
                    <a:pt x="1" y="442"/>
                  </a:cubicBezTo>
                  <a:cubicBezTo>
                    <a:pt x="2" y="561"/>
                    <a:pt x="48" y="675"/>
                    <a:pt x="132" y="758"/>
                  </a:cubicBezTo>
                  <a:cubicBezTo>
                    <a:pt x="216" y="842"/>
                    <a:pt x="329" y="889"/>
                    <a:pt x="448" y="890"/>
                  </a:cubicBezTo>
                  <a:cubicBezTo>
                    <a:pt x="567" y="890"/>
                    <a:pt x="680" y="842"/>
                    <a:pt x="764" y="758"/>
                  </a:cubicBezTo>
                  <a:cubicBezTo>
                    <a:pt x="848" y="675"/>
                    <a:pt x="895" y="560"/>
                    <a:pt x="896" y="442"/>
                  </a:cubicBezTo>
                  <a:cubicBezTo>
                    <a:pt x="896" y="323"/>
                    <a:pt x="849" y="210"/>
                    <a:pt x="764" y="126"/>
                  </a:cubicBezTo>
                  <a:cubicBezTo>
                    <a:pt x="681" y="43"/>
                    <a:pt x="565" y="1"/>
                    <a:pt x="448"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4"/>
            <p:cNvSpPr/>
            <p:nvPr/>
          </p:nvSpPr>
          <p:spPr>
            <a:xfrm>
              <a:off x="1239375" y="2725200"/>
              <a:ext cx="309550" cy="739750"/>
            </a:xfrm>
            <a:custGeom>
              <a:rect b="b" l="l" r="r" t="t"/>
              <a:pathLst>
                <a:path extrusionOk="0" h="29590" w="12382">
                  <a:moveTo>
                    <a:pt x="490" y="1"/>
                  </a:moveTo>
                  <a:cubicBezTo>
                    <a:pt x="287" y="1"/>
                    <a:pt x="103" y="141"/>
                    <a:pt x="55" y="348"/>
                  </a:cubicBezTo>
                  <a:cubicBezTo>
                    <a:pt x="0" y="590"/>
                    <a:pt x="151" y="829"/>
                    <a:pt x="392" y="883"/>
                  </a:cubicBezTo>
                  <a:cubicBezTo>
                    <a:pt x="422" y="890"/>
                    <a:pt x="452" y="895"/>
                    <a:pt x="483" y="895"/>
                  </a:cubicBezTo>
                  <a:cubicBezTo>
                    <a:pt x="487" y="895"/>
                    <a:pt x="491" y="895"/>
                    <a:pt x="494" y="894"/>
                  </a:cubicBezTo>
                  <a:cubicBezTo>
                    <a:pt x="703" y="894"/>
                    <a:pt x="883" y="749"/>
                    <a:pt x="926" y="546"/>
                  </a:cubicBezTo>
                  <a:cubicBezTo>
                    <a:pt x="981" y="305"/>
                    <a:pt x="831" y="65"/>
                    <a:pt x="589" y="12"/>
                  </a:cubicBezTo>
                  <a:cubicBezTo>
                    <a:pt x="556" y="5"/>
                    <a:pt x="523" y="1"/>
                    <a:pt x="490" y="1"/>
                  </a:cubicBezTo>
                  <a:close/>
                  <a:moveTo>
                    <a:pt x="3601" y="1088"/>
                  </a:moveTo>
                  <a:cubicBezTo>
                    <a:pt x="3435" y="1088"/>
                    <a:pt x="3275" y="1182"/>
                    <a:pt x="3199" y="1342"/>
                  </a:cubicBezTo>
                  <a:cubicBezTo>
                    <a:pt x="3091" y="1564"/>
                    <a:pt x="3185" y="1832"/>
                    <a:pt x="3407" y="1939"/>
                  </a:cubicBezTo>
                  <a:cubicBezTo>
                    <a:pt x="3469" y="1968"/>
                    <a:pt x="3534" y="1983"/>
                    <a:pt x="3602" y="1983"/>
                  </a:cubicBezTo>
                  <a:cubicBezTo>
                    <a:pt x="3603" y="1983"/>
                    <a:pt x="3604" y="1983"/>
                    <a:pt x="3605" y="1983"/>
                  </a:cubicBezTo>
                  <a:cubicBezTo>
                    <a:pt x="3775" y="1983"/>
                    <a:pt x="3931" y="1883"/>
                    <a:pt x="4004" y="1729"/>
                  </a:cubicBezTo>
                  <a:cubicBezTo>
                    <a:pt x="4112" y="1507"/>
                    <a:pt x="4019" y="1240"/>
                    <a:pt x="3796" y="1133"/>
                  </a:cubicBezTo>
                  <a:cubicBezTo>
                    <a:pt x="3733" y="1103"/>
                    <a:pt x="3666" y="1088"/>
                    <a:pt x="3601" y="1088"/>
                  </a:cubicBezTo>
                  <a:close/>
                  <a:moveTo>
                    <a:pt x="6390" y="2843"/>
                  </a:moveTo>
                  <a:cubicBezTo>
                    <a:pt x="6259" y="2843"/>
                    <a:pt x="6129" y="2901"/>
                    <a:pt x="6041" y="3013"/>
                  </a:cubicBezTo>
                  <a:cubicBezTo>
                    <a:pt x="5888" y="3204"/>
                    <a:pt x="5919" y="3485"/>
                    <a:pt x="6110" y="3639"/>
                  </a:cubicBezTo>
                  <a:cubicBezTo>
                    <a:pt x="6190" y="3702"/>
                    <a:pt x="6289" y="3736"/>
                    <a:pt x="6391" y="3737"/>
                  </a:cubicBezTo>
                  <a:cubicBezTo>
                    <a:pt x="6527" y="3737"/>
                    <a:pt x="6655" y="3676"/>
                    <a:pt x="6740" y="3570"/>
                  </a:cubicBezTo>
                  <a:cubicBezTo>
                    <a:pt x="6894" y="3377"/>
                    <a:pt x="6863" y="3095"/>
                    <a:pt x="6671" y="2941"/>
                  </a:cubicBezTo>
                  <a:lnTo>
                    <a:pt x="6667" y="2941"/>
                  </a:lnTo>
                  <a:cubicBezTo>
                    <a:pt x="6586" y="2875"/>
                    <a:pt x="6487" y="2843"/>
                    <a:pt x="6390" y="2843"/>
                  </a:cubicBezTo>
                  <a:close/>
                  <a:moveTo>
                    <a:pt x="8719" y="5171"/>
                  </a:moveTo>
                  <a:cubicBezTo>
                    <a:pt x="8621" y="5171"/>
                    <a:pt x="8522" y="5203"/>
                    <a:pt x="8440" y="5270"/>
                  </a:cubicBezTo>
                  <a:cubicBezTo>
                    <a:pt x="8247" y="5424"/>
                    <a:pt x="8217" y="5705"/>
                    <a:pt x="8371" y="5896"/>
                  </a:cubicBezTo>
                  <a:cubicBezTo>
                    <a:pt x="8454" y="6003"/>
                    <a:pt x="8581" y="6066"/>
                    <a:pt x="8716" y="6066"/>
                  </a:cubicBezTo>
                  <a:cubicBezTo>
                    <a:pt x="8717" y="6066"/>
                    <a:pt x="8718" y="6066"/>
                    <a:pt x="8720" y="6066"/>
                  </a:cubicBezTo>
                  <a:cubicBezTo>
                    <a:pt x="8822" y="6066"/>
                    <a:pt x="8920" y="6031"/>
                    <a:pt x="9001" y="5968"/>
                  </a:cubicBezTo>
                  <a:cubicBezTo>
                    <a:pt x="9192" y="5812"/>
                    <a:pt x="9223" y="5532"/>
                    <a:pt x="9068" y="5339"/>
                  </a:cubicBezTo>
                  <a:cubicBezTo>
                    <a:pt x="8981" y="5228"/>
                    <a:pt x="8850" y="5171"/>
                    <a:pt x="8719" y="5171"/>
                  </a:cubicBezTo>
                  <a:close/>
                  <a:moveTo>
                    <a:pt x="10475" y="7958"/>
                  </a:moveTo>
                  <a:cubicBezTo>
                    <a:pt x="10409" y="7958"/>
                    <a:pt x="10342" y="7972"/>
                    <a:pt x="10279" y="8003"/>
                  </a:cubicBezTo>
                  <a:cubicBezTo>
                    <a:pt x="10057" y="8110"/>
                    <a:pt x="9966" y="8378"/>
                    <a:pt x="10073" y="8599"/>
                  </a:cubicBezTo>
                  <a:cubicBezTo>
                    <a:pt x="10146" y="8754"/>
                    <a:pt x="10302" y="8853"/>
                    <a:pt x="10473" y="8853"/>
                  </a:cubicBezTo>
                  <a:cubicBezTo>
                    <a:pt x="10474" y="8853"/>
                    <a:pt x="10475" y="8853"/>
                    <a:pt x="10476" y="8853"/>
                  </a:cubicBezTo>
                  <a:cubicBezTo>
                    <a:pt x="10543" y="8853"/>
                    <a:pt x="10610" y="8837"/>
                    <a:pt x="10670" y="8808"/>
                  </a:cubicBezTo>
                  <a:cubicBezTo>
                    <a:pt x="10892" y="8700"/>
                    <a:pt x="10985" y="8433"/>
                    <a:pt x="10880" y="8211"/>
                  </a:cubicBezTo>
                  <a:cubicBezTo>
                    <a:pt x="10802" y="8051"/>
                    <a:pt x="10641" y="7958"/>
                    <a:pt x="10475" y="7958"/>
                  </a:cubicBezTo>
                  <a:close/>
                  <a:moveTo>
                    <a:pt x="11566" y="11066"/>
                  </a:moveTo>
                  <a:cubicBezTo>
                    <a:pt x="11533" y="11066"/>
                    <a:pt x="11500" y="11070"/>
                    <a:pt x="11466" y="11077"/>
                  </a:cubicBezTo>
                  <a:cubicBezTo>
                    <a:pt x="11225" y="11130"/>
                    <a:pt x="11074" y="11370"/>
                    <a:pt x="11130" y="11611"/>
                  </a:cubicBezTo>
                  <a:cubicBezTo>
                    <a:pt x="11175" y="11814"/>
                    <a:pt x="11355" y="11959"/>
                    <a:pt x="11565" y="11959"/>
                  </a:cubicBezTo>
                  <a:cubicBezTo>
                    <a:pt x="11568" y="11960"/>
                    <a:pt x="11572" y="11960"/>
                    <a:pt x="11575" y="11960"/>
                  </a:cubicBezTo>
                  <a:cubicBezTo>
                    <a:pt x="11604" y="11960"/>
                    <a:pt x="11634" y="11955"/>
                    <a:pt x="11663" y="11948"/>
                  </a:cubicBezTo>
                  <a:cubicBezTo>
                    <a:pt x="11905" y="11895"/>
                    <a:pt x="12056" y="11655"/>
                    <a:pt x="12001" y="11414"/>
                  </a:cubicBezTo>
                  <a:cubicBezTo>
                    <a:pt x="11954" y="11207"/>
                    <a:pt x="11770" y="11066"/>
                    <a:pt x="11566" y="11066"/>
                  </a:cubicBezTo>
                  <a:close/>
                  <a:moveTo>
                    <a:pt x="11934" y="14340"/>
                  </a:moveTo>
                  <a:cubicBezTo>
                    <a:pt x="11933" y="14340"/>
                    <a:pt x="11933" y="14340"/>
                    <a:pt x="11932" y="14340"/>
                  </a:cubicBezTo>
                  <a:cubicBezTo>
                    <a:pt x="11931" y="14340"/>
                    <a:pt x="11930" y="14340"/>
                    <a:pt x="11930" y="14340"/>
                  </a:cubicBezTo>
                  <a:cubicBezTo>
                    <a:pt x="11684" y="14340"/>
                    <a:pt x="11484" y="14540"/>
                    <a:pt x="11484" y="14788"/>
                  </a:cubicBezTo>
                  <a:cubicBezTo>
                    <a:pt x="11486" y="15034"/>
                    <a:pt x="11686" y="15234"/>
                    <a:pt x="11933" y="15234"/>
                  </a:cubicBezTo>
                  <a:cubicBezTo>
                    <a:pt x="11934" y="15234"/>
                    <a:pt x="11935" y="15234"/>
                    <a:pt x="11935" y="15234"/>
                  </a:cubicBezTo>
                  <a:cubicBezTo>
                    <a:pt x="12182" y="15233"/>
                    <a:pt x="12382" y="15031"/>
                    <a:pt x="12379" y="14784"/>
                  </a:cubicBezTo>
                  <a:cubicBezTo>
                    <a:pt x="12378" y="14538"/>
                    <a:pt x="12179" y="14340"/>
                    <a:pt x="11934" y="14340"/>
                  </a:cubicBezTo>
                  <a:close/>
                  <a:moveTo>
                    <a:pt x="11570" y="17613"/>
                  </a:moveTo>
                  <a:cubicBezTo>
                    <a:pt x="11365" y="17613"/>
                    <a:pt x="11181" y="17753"/>
                    <a:pt x="11132" y="17960"/>
                  </a:cubicBezTo>
                  <a:lnTo>
                    <a:pt x="11136" y="17960"/>
                  </a:lnTo>
                  <a:cubicBezTo>
                    <a:pt x="11079" y="18202"/>
                    <a:pt x="11231" y="18442"/>
                    <a:pt x="11473" y="18494"/>
                  </a:cubicBezTo>
                  <a:cubicBezTo>
                    <a:pt x="11505" y="18503"/>
                    <a:pt x="11538" y="18506"/>
                    <a:pt x="11571" y="18506"/>
                  </a:cubicBezTo>
                  <a:cubicBezTo>
                    <a:pt x="11780" y="18505"/>
                    <a:pt x="11960" y="18361"/>
                    <a:pt x="12007" y="18157"/>
                  </a:cubicBezTo>
                  <a:cubicBezTo>
                    <a:pt x="12061" y="17916"/>
                    <a:pt x="11910" y="17677"/>
                    <a:pt x="11669" y="17624"/>
                  </a:cubicBezTo>
                  <a:cubicBezTo>
                    <a:pt x="11636" y="17616"/>
                    <a:pt x="11603" y="17613"/>
                    <a:pt x="11570" y="17613"/>
                  </a:cubicBezTo>
                  <a:close/>
                  <a:moveTo>
                    <a:pt x="10486" y="20723"/>
                  </a:moveTo>
                  <a:cubicBezTo>
                    <a:pt x="10320" y="20723"/>
                    <a:pt x="10160" y="20816"/>
                    <a:pt x="10083" y="20976"/>
                  </a:cubicBezTo>
                  <a:cubicBezTo>
                    <a:pt x="9975" y="21199"/>
                    <a:pt x="10069" y="21466"/>
                    <a:pt x="10292" y="21572"/>
                  </a:cubicBezTo>
                  <a:cubicBezTo>
                    <a:pt x="10352" y="21602"/>
                    <a:pt x="10419" y="21617"/>
                    <a:pt x="10485" y="21617"/>
                  </a:cubicBezTo>
                  <a:cubicBezTo>
                    <a:pt x="10486" y="21617"/>
                    <a:pt x="10487" y="21617"/>
                    <a:pt x="10488" y="21617"/>
                  </a:cubicBezTo>
                  <a:cubicBezTo>
                    <a:pt x="10659" y="21617"/>
                    <a:pt x="10814" y="21518"/>
                    <a:pt x="10888" y="21364"/>
                  </a:cubicBezTo>
                  <a:cubicBezTo>
                    <a:pt x="10995" y="21141"/>
                    <a:pt x="10902" y="20874"/>
                    <a:pt x="10679" y="20767"/>
                  </a:cubicBezTo>
                  <a:cubicBezTo>
                    <a:pt x="10617" y="20737"/>
                    <a:pt x="10551" y="20723"/>
                    <a:pt x="10486" y="20723"/>
                  </a:cubicBezTo>
                  <a:close/>
                  <a:moveTo>
                    <a:pt x="8734" y="23512"/>
                  </a:moveTo>
                  <a:cubicBezTo>
                    <a:pt x="8602" y="23512"/>
                    <a:pt x="8472" y="23570"/>
                    <a:pt x="8383" y="23682"/>
                  </a:cubicBezTo>
                  <a:cubicBezTo>
                    <a:pt x="8229" y="23875"/>
                    <a:pt x="8262" y="24156"/>
                    <a:pt x="8455" y="24310"/>
                  </a:cubicBezTo>
                  <a:cubicBezTo>
                    <a:pt x="8534" y="24374"/>
                    <a:pt x="8632" y="24409"/>
                    <a:pt x="8734" y="24409"/>
                  </a:cubicBezTo>
                  <a:cubicBezTo>
                    <a:pt x="8870" y="24408"/>
                    <a:pt x="8999" y="24345"/>
                    <a:pt x="9083" y="24239"/>
                  </a:cubicBezTo>
                  <a:cubicBezTo>
                    <a:pt x="9238" y="24045"/>
                    <a:pt x="9207" y="23763"/>
                    <a:pt x="9012" y="23609"/>
                  </a:cubicBezTo>
                  <a:cubicBezTo>
                    <a:pt x="8929" y="23544"/>
                    <a:pt x="8831" y="23512"/>
                    <a:pt x="8734" y="23512"/>
                  </a:cubicBezTo>
                  <a:close/>
                  <a:moveTo>
                    <a:pt x="6406" y="25846"/>
                  </a:moveTo>
                  <a:cubicBezTo>
                    <a:pt x="6309" y="25846"/>
                    <a:pt x="6211" y="25877"/>
                    <a:pt x="6128" y="25942"/>
                  </a:cubicBezTo>
                  <a:cubicBezTo>
                    <a:pt x="5934" y="26096"/>
                    <a:pt x="5904" y="26378"/>
                    <a:pt x="6059" y="26571"/>
                  </a:cubicBezTo>
                  <a:cubicBezTo>
                    <a:pt x="6143" y="26676"/>
                    <a:pt x="6270" y="26739"/>
                    <a:pt x="6404" y="26739"/>
                  </a:cubicBezTo>
                  <a:cubicBezTo>
                    <a:pt x="6405" y="26739"/>
                    <a:pt x="6407" y="26739"/>
                    <a:pt x="6408" y="26739"/>
                  </a:cubicBezTo>
                  <a:cubicBezTo>
                    <a:pt x="6409" y="26739"/>
                    <a:pt x="6411" y="26739"/>
                    <a:pt x="6413" y="26739"/>
                  </a:cubicBezTo>
                  <a:cubicBezTo>
                    <a:pt x="6512" y="26739"/>
                    <a:pt x="6607" y="26705"/>
                    <a:pt x="6685" y="26643"/>
                  </a:cubicBezTo>
                  <a:cubicBezTo>
                    <a:pt x="6879" y="26488"/>
                    <a:pt x="6913" y="26205"/>
                    <a:pt x="6757" y="26014"/>
                  </a:cubicBezTo>
                  <a:cubicBezTo>
                    <a:pt x="6668" y="25903"/>
                    <a:pt x="6538" y="25846"/>
                    <a:pt x="6406" y="25846"/>
                  </a:cubicBezTo>
                  <a:close/>
                  <a:moveTo>
                    <a:pt x="3625" y="27603"/>
                  </a:moveTo>
                  <a:cubicBezTo>
                    <a:pt x="3559" y="27603"/>
                    <a:pt x="3493" y="27618"/>
                    <a:pt x="3430" y="27648"/>
                  </a:cubicBezTo>
                  <a:cubicBezTo>
                    <a:pt x="3207" y="27755"/>
                    <a:pt x="3113" y="28022"/>
                    <a:pt x="3221" y="28244"/>
                  </a:cubicBezTo>
                  <a:cubicBezTo>
                    <a:pt x="3294" y="28399"/>
                    <a:pt x="3452" y="28498"/>
                    <a:pt x="3624" y="28498"/>
                  </a:cubicBezTo>
                  <a:cubicBezTo>
                    <a:pt x="3692" y="28498"/>
                    <a:pt x="3759" y="28482"/>
                    <a:pt x="3821" y="28453"/>
                  </a:cubicBezTo>
                  <a:cubicBezTo>
                    <a:pt x="4042" y="28344"/>
                    <a:pt x="4133" y="28076"/>
                    <a:pt x="4026" y="27853"/>
                  </a:cubicBezTo>
                  <a:cubicBezTo>
                    <a:pt x="3948" y="27695"/>
                    <a:pt x="3789" y="27603"/>
                    <a:pt x="3625" y="27603"/>
                  </a:cubicBezTo>
                  <a:close/>
                  <a:moveTo>
                    <a:pt x="515" y="28695"/>
                  </a:moveTo>
                  <a:cubicBezTo>
                    <a:pt x="482" y="28695"/>
                    <a:pt x="449" y="28699"/>
                    <a:pt x="416" y="28706"/>
                  </a:cubicBezTo>
                  <a:cubicBezTo>
                    <a:pt x="175" y="28762"/>
                    <a:pt x="24" y="29002"/>
                    <a:pt x="80" y="29243"/>
                  </a:cubicBezTo>
                  <a:cubicBezTo>
                    <a:pt x="127" y="29446"/>
                    <a:pt x="307" y="29590"/>
                    <a:pt x="515" y="29590"/>
                  </a:cubicBezTo>
                  <a:cubicBezTo>
                    <a:pt x="549" y="29590"/>
                    <a:pt x="583" y="29586"/>
                    <a:pt x="617" y="29580"/>
                  </a:cubicBezTo>
                  <a:lnTo>
                    <a:pt x="617" y="29578"/>
                  </a:lnTo>
                  <a:cubicBezTo>
                    <a:pt x="857" y="29524"/>
                    <a:pt x="1008" y="29285"/>
                    <a:pt x="953" y="29044"/>
                  </a:cubicBezTo>
                  <a:cubicBezTo>
                    <a:pt x="905" y="28836"/>
                    <a:pt x="720" y="28695"/>
                    <a:pt x="515" y="28695"/>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4"/>
            <p:cNvSpPr/>
            <p:nvPr/>
          </p:nvSpPr>
          <p:spPr>
            <a:xfrm>
              <a:off x="1158575" y="3451875"/>
              <a:ext cx="22400" cy="22400"/>
            </a:xfrm>
            <a:custGeom>
              <a:rect b="b" l="l" r="r" t="t"/>
              <a:pathLst>
                <a:path extrusionOk="0" h="896" w="896">
                  <a:moveTo>
                    <a:pt x="450" y="1"/>
                  </a:moveTo>
                  <a:cubicBezTo>
                    <a:pt x="421" y="1"/>
                    <a:pt x="391" y="4"/>
                    <a:pt x="362" y="9"/>
                  </a:cubicBezTo>
                  <a:cubicBezTo>
                    <a:pt x="333" y="14"/>
                    <a:pt x="306" y="22"/>
                    <a:pt x="278" y="33"/>
                  </a:cubicBezTo>
                  <a:cubicBezTo>
                    <a:pt x="251" y="46"/>
                    <a:pt x="225" y="59"/>
                    <a:pt x="200" y="75"/>
                  </a:cubicBezTo>
                  <a:cubicBezTo>
                    <a:pt x="176" y="92"/>
                    <a:pt x="154" y="111"/>
                    <a:pt x="132" y="132"/>
                  </a:cubicBezTo>
                  <a:cubicBezTo>
                    <a:pt x="111" y="152"/>
                    <a:pt x="93" y="175"/>
                    <a:pt x="79" y="200"/>
                  </a:cubicBezTo>
                  <a:cubicBezTo>
                    <a:pt x="62" y="223"/>
                    <a:pt x="47" y="248"/>
                    <a:pt x="37" y="274"/>
                  </a:cubicBezTo>
                  <a:cubicBezTo>
                    <a:pt x="25" y="302"/>
                    <a:pt x="16" y="330"/>
                    <a:pt x="10" y="358"/>
                  </a:cubicBezTo>
                  <a:cubicBezTo>
                    <a:pt x="4" y="388"/>
                    <a:pt x="1" y="418"/>
                    <a:pt x="1" y="448"/>
                  </a:cubicBezTo>
                  <a:cubicBezTo>
                    <a:pt x="2" y="567"/>
                    <a:pt x="48" y="680"/>
                    <a:pt x="132" y="764"/>
                  </a:cubicBezTo>
                  <a:cubicBezTo>
                    <a:pt x="153" y="784"/>
                    <a:pt x="176" y="802"/>
                    <a:pt x="200" y="818"/>
                  </a:cubicBezTo>
                  <a:cubicBezTo>
                    <a:pt x="224" y="835"/>
                    <a:pt x="250" y="850"/>
                    <a:pt x="278" y="859"/>
                  </a:cubicBezTo>
                  <a:cubicBezTo>
                    <a:pt x="304" y="871"/>
                    <a:pt x="333" y="880"/>
                    <a:pt x="362" y="886"/>
                  </a:cubicBezTo>
                  <a:cubicBezTo>
                    <a:pt x="390" y="892"/>
                    <a:pt x="419" y="895"/>
                    <a:pt x="448" y="895"/>
                  </a:cubicBezTo>
                  <a:cubicBezTo>
                    <a:pt x="479" y="895"/>
                    <a:pt x="508" y="892"/>
                    <a:pt x="538" y="886"/>
                  </a:cubicBezTo>
                  <a:cubicBezTo>
                    <a:pt x="566" y="880"/>
                    <a:pt x="594" y="871"/>
                    <a:pt x="622" y="859"/>
                  </a:cubicBezTo>
                  <a:cubicBezTo>
                    <a:pt x="649" y="849"/>
                    <a:pt x="675" y="835"/>
                    <a:pt x="699" y="818"/>
                  </a:cubicBezTo>
                  <a:cubicBezTo>
                    <a:pt x="722" y="802"/>
                    <a:pt x="745" y="784"/>
                    <a:pt x="764" y="764"/>
                  </a:cubicBezTo>
                  <a:cubicBezTo>
                    <a:pt x="848" y="680"/>
                    <a:pt x="895" y="567"/>
                    <a:pt x="896" y="448"/>
                  </a:cubicBezTo>
                  <a:cubicBezTo>
                    <a:pt x="896" y="418"/>
                    <a:pt x="892" y="388"/>
                    <a:pt x="887" y="358"/>
                  </a:cubicBezTo>
                  <a:cubicBezTo>
                    <a:pt x="881" y="330"/>
                    <a:pt x="873" y="302"/>
                    <a:pt x="863" y="274"/>
                  </a:cubicBezTo>
                  <a:cubicBezTo>
                    <a:pt x="850" y="248"/>
                    <a:pt x="837" y="223"/>
                    <a:pt x="821" y="200"/>
                  </a:cubicBezTo>
                  <a:cubicBezTo>
                    <a:pt x="805" y="175"/>
                    <a:pt x="787" y="152"/>
                    <a:pt x="764" y="132"/>
                  </a:cubicBezTo>
                  <a:cubicBezTo>
                    <a:pt x="745" y="110"/>
                    <a:pt x="722" y="91"/>
                    <a:pt x="699" y="75"/>
                  </a:cubicBezTo>
                  <a:cubicBezTo>
                    <a:pt x="671" y="60"/>
                    <a:pt x="648" y="46"/>
                    <a:pt x="622" y="33"/>
                  </a:cubicBezTo>
                  <a:cubicBezTo>
                    <a:pt x="594" y="22"/>
                    <a:pt x="566" y="14"/>
                    <a:pt x="538" y="9"/>
                  </a:cubicBezTo>
                  <a:cubicBezTo>
                    <a:pt x="509" y="4"/>
                    <a:pt x="479"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4"/>
            <p:cNvSpPr/>
            <p:nvPr/>
          </p:nvSpPr>
          <p:spPr>
            <a:xfrm>
              <a:off x="1158575" y="2606800"/>
              <a:ext cx="22400" cy="22250"/>
            </a:xfrm>
            <a:custGeom>
              <a:rect b="b" l="l" r="r" t="t"/>
              <a:pathLst>
                <a:path extrusionOk="0" h="890" w="896">
                  <a:moveTo>
                    <a:pt x="450" y="1"/>
                  </a:moveTo>
                  <a:cubicBezTo>
                    <a:pt x="333" y="1"/>
                    <a:pt x="216" y="43"/>
                    <a:pt x="132" y="124"/>
                  </a:cubicBezTo>
                  <a:cubicBezTo>
                    <a:pt x="48" y="209"/>
                    <a:pt x="2" y="323"/>
                    <a:pt x="1" y="442"/>
                  </a:cubicBezTo>
                  <a:cubicBezTo>
                    <a:pt x="1" y="559"/>
                    <a:pt x="48" y="674"/>
                    <a:pt x="132" y="758"/>
                  </a:cubicBezTo>
                  <a:cubicBezTo>
                    <a:pt x="216" y="840"/>
                    <a:pt x="329" y="888"/>
                    <a:pt x="448" y="889"/>
                  </a:cubicBezTo>
                  <a:cubicBezTo>
                    <a:pt x="567" y="888"/>
                    <a:pt x="680" y="841"/>
                    <a:pt x="764" y="758"/>
                  </a:cubicBezTo>
                  <a:cubicBezTo>
                    <a:pt x="848" y="674"/>
                    <a:pt x="896" y="559"/>
                    <a:pt x="896" y="442"/>
                  </a:cubicBezTo>
                  <a:cubicBezTo>
                    <a:pt x="895" y="323"/>
                    <a:pt x="848" y="209"/>
                    <a:pt x="764" y="124"/>
                  </a:cubicBezTo>
                  <a:cubicBezTo>
                    <a:pt x="681" y="42"/>
                    <a:pt x="566"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4"/>
            <p:cNvSpPr/>
            <p:nvPr/>
          </p:nvSpPr>
          <p:spPr>
            <a:xfrm>
              <a:off x="1256825" y="2616975"/>
              <a:ext cx="399500" cy="956225"/>
            </a:xfrm>
            <a:custGeom>
              <a:rect b="b" l="l" r="r" t="t"/>
              <a:pathLst>
                <a:path extrusionOk="0" h="38249" w="15980">
                  <a:moveTo>
                    <a:pt x="491" y="0"/>
                  </a:moveTo>
                  <a:cubicBezTo>
                    <a:pt x="283" y="0"/>
                    <a:pt x="97" y="145"/>
                    <a:pt x="52" y="356"/>
                  </a:cubicBezTo>
                  <a:cubicBezTo>
                    <a:pt x="0" y="599"/>
                    <a:pt x="156" y="837"/>
                    <a:pt x="399" y="888"/>
                  </a:cubicBezTo>
                  <a:lnTo>
                    <a:pt x="395" y="888"/>
                  </a:lnTo>
                  <a:cubicBezTo>
                    <a:pt x="427" y="893"/>
                    <a:pt x="459" y="895"/>
                    <a:pt x="491" y="897"/>
                  </a:cubicBezTo>
                  <a:cubicBezTo>
                    <a:pt x="701" y="894"/>
                    <a:pt x="882" y="747"/>
                    <a:pt x="927" y="541"/>
                  </a:cubicBezTo>
                  <a:cubicBezTo>
                    <a:pt x="976" y="300"/>
                    <a:pt x="824" y="63"/>
                    <a:pt x="583" y="10"/>
                  </a:cubicBezTo>
                  <a:cubicBezTo>
                    <a:pt x="552" y="3"/>
                    <a:pt x="521" y="0"/>
                    <a:pt x="491" y="0"/>
                  </a:cubicBezTo>
                  <a:close/>
                  <a:moveTo>
                    <a:pt x="4285" y="1233"/>
                  </a:moveTo>
                  <a:cubicBezTo>
                    <a:pt x="4114" y="1233"/>
                    <a:pt x="3950" y="1332"/>
                    <a:pt x="3876" y="1498"/>
                  </a:cubicBezTo>
                  <a:cubicBezTo>
                    <a:pt x="3776" y="1723"/>
                    <a:pt x="3877" y="1988"/>
                    <a:pt x="4103" y="2089"/>
                  </a:cubicBezTo>
                  <a:cubicBezTo>
                    <a:pt x="4160" y="2114"/>
                    <a:pt x="4222" y="2128"/>
                    <a:pt x="4285" y="2128"/>
                  </a:cubicBezTo>
                  <a:cubicBezTo>
                    <a:pt x="4462" y="2128"/>
                    <a:pt x="4621" y="2024"/>
                    <a:pt x="4694" y="1863"/>
                  </a:cubicBezTo>
                  <a:cubicBezTo>
                    <a:pt x="4795" y="1636"/>
                    <a:pt x="4693" y="1371"/>
                    <a:pt x="4467" y="1272"/>
                  </a:cubicBezTo>
                  <a:cubicBezTo>
                    <a:pt x="4408" y="1245"/>
                    <a:pt x="4346" y="1233"/>
                    <a:pt x="4285" y="1233"/>
                  </a:cubicBezTo>
                  <a:close/>
                  <a:moveTo>
                    <a:pt x="7740" y="3232"/>
                  </a:moveTo>
                  <a:cubicBezTo>
                    <a:pt x="7601" y="3232"/>
                    <a:pt x="7465" y="3296"/>
                    <a:pt x="7377" y="3417"/>
                  </a:cubicBezTo>
                  <a:cubicBezTo>
                    <a:pt x="7233" y="3616"/>
                    <a:pt x="7277" y="3895"/>
                    <a:pt x="7476" y="4040"/>
                  </a:cubicBezTo>
                  <a:cubicBezTo>
                    <a:pt x="7551" y="4094"/>
                    <a:pt x="7642" y="4125"/>
                    <a:pt x="7736" y="4125"/>
                  </a:cubicBezTo>
                  <a:cubicBezTo>
                    <a:pt x="7737" y="4125"/>
                    <a:pt x="7739" y="4125"/>
                    <a:pt x="7741" y="4125"/>
                  </a:cubicBezTo>
                  <a:cubicBezTo>
                    <a:pt x="7883" y="4125"/>
                    <a:pt x="8018" y="4056"/>
                    <a:pt x="8101" y="3940"/>
                  </a:cubicBezTo>
                  <a:cubicBezTo>
                    <a:pt x="8247" y="3742"/>
                    <a:pt x="8203" y="3462"/>
                    <a:pt x="8003" y="3317"/>
                  </a:cubicBezTo>
                  <a:cubicBezTo>
                    <a:pt x="7924" y="3260"/>
                    <a:pt x="7832" y="3232"/>
                    <a:pt x="7740" y="3232"/>
                  </a:cubicBezTo>
                  <a:close/>
                  <a:moveTo>
                    <a:pt x="10705" y="5902"/>
                  </a:moveTo>
                  <a:cubicBezTo>
                    <a:pt x="10598" y="5902"/>
                    <a:pt x="10490" y="5940"/>
                    <a:pt x="10405" y="6017"/>
                  </a:cubicBezTo>
                  <a:cubicBezTo>
                    <a:pt x="10222" y="6184"/>
                    <a:pt x="10208" y="6466"/>
                    <a:pt x="10372" y="6649"/>
                  </a:cubicBezTo>
                  <a:cubicBezTo>
                    <a:pt x="10457" y="6742"/>
                    <a:pt x="10577" y="6796"/>
                    <a:pt x="10702" y="6796"/>
                  </a:cubicBezTo>
                  <a:cubicBezTo>
                    <a:pt x="10703" y="6796"/>
                    <a:pt x="10705" y="6796"/>
                    <a:pt x="10706" y="6796"/>
                  </a:cubicBezTo>
                  <a:cubicBezTo>
                    <a:pt x="10708" y="6796"/>
                    <a:pt x="10709" y="6796"/>
                    <a:pt x="10711" y="6796"/>
                  </a:cubicBezTo>
                  <a:cubicBezTo>
                    <a:pt x="10819" y="6796"/>
                    <a:pt x="10923" y="6755"/>
                    <a:pt x="11004" y="6682"/>
                  </a:cubicBezTo>
                  <a:cubicBezTo>
                    <a:pt x="11190" y="6517"/>
                    <a:pt x="11204" y="6234"/>
                    <a:pt x="11037" y="6050"/>
                  </a:cubicBezTo>
                  <a:cubicBezTo>
                    <a:pt x="10949" y="5952"/>
                    <a:pt x="10827" y="5902"/>
                    <a:pt x="10705" y="5902"/>
                  </a:cubicBezTo>
                  <a:close/>
                  <a:moveTo>
                    <a:pt x="13054" y="9127"/>
                  </a:moveTo>
                  <a:cubicBezTo>
                    <a:pt x="12978" y="9127"/>
                    <a:pt x="12900" y="9147"/>
                    <a:pt x="12830" y="9188"/>
                  </a:cubicBezTo>
                  <a:cubicBezTo>
                    <a:pt x="12616" y="9311"/>
                    <a:pt x="12542" y="9585"/>
                    <a:pt x="12666" y="9799"/>
                  </a:cubicBezTo>
                  <a:cubicBezTo>
                    <a:pt x="12746" y="9936"/>
                    <a:pt x="12893" y="10023"/>
                    <a:pt x="13053" y="10023"/>
                  </a:cubicBezTo>
                  <a:cubicBezTo>
                    <a:pt x="13132" y="10023"/>
                    <a:pt x="13209" y="10002"/>
                    <a:pt x="13277" y="9964"/>
                  </a:cubicBezTo>
                  <a:cubicBezTo>
                    <a:pt x="13490" y="9839"/>
                    <a:pt x="13564" y="9566"/>
                    <a:pt x="13441" y="9352"/>
                  </a:cubicBezTo>
                  <a:cubicBezTo>
                    <a:pt x="13359" y="9208"/>
                    <a:pt x="13208" y="9127"/>
                    <a:pt x="13054" y="9127"/>
                  </a:cubicBezTo>
                  <a:close/>
                  <a:moveTo>
                    <a:pt x="14678" y="12770"/>
                  </a:moveTo>
                  <a:cubicBezTo>
                    <a:pt x="14632" y="12770"/>
                    <a:pt x="14587" y="12776"/>
                    <a:pt x="14541" y="12791"/>
                  </a:cubicBezTo>
                  <a:cubicBezTo>
                    <a:pt x="14307" y="12867"/>
                    <a:pt x="14178" y="13118"/>
                    <a:pt x="14252" y="13354"/>
                  </a:cubicBezTo>
                  <a:lnTo>
                    <a:pt x="14256" y="13354"/>
                  </a:lnTo>
                  <a:cubicBezTo>
                    <a:pt x="14314" y="13538"/>
                    <a:pt x="14485" y="13664"/>
                    <a:pt x="14678" y="13664"/>
                  </a:cubicBezTo>
                  <a:cubicBezTo>
                    <a:pt x="14726" y="13664"/>
                    <a:pt x="14773" y="13657"/>
                    <a:pt x="14819" y="13644"/>
                  </a:cubicBezTo>
                  <a:cubicBezTo>
                    <a:pt x="15052" y="13564"/>
                    <a:pt x="15179" y="13314"/>
                    <a:pt x="15105" y="13080"/>
                  </a:cubicBezTo>
                  <a:cubicBezTo>
                    <a:pt x="15043" y="12890"/>
                    <a:pt x="14867" y="12770"/>
                    <a:pt x="14678" y="12770"/>
                  </a:cubicBezTo>
                  <a:close/>
                  <a:moveTo>
                    <a:pt x="15502" y="16672"/>
                  </a:moveTo>
                  <a:cubicBezTo>
                    <a:pt x="15488" y="16672"/>
                    <a:pt x="15474" y="16672"/>
                    <a:pt x="15460" y="16674"/>
                  </a:cubicBezTo>
                  <a:cubicBezTo>
                    <a:pt x="15215" y="16701"/>
                    <a:pt x="15037" y="16921"/>
                    <a:pt x="15063" y="17165"/>
                  </a:cubicBezTo>
                  <a:cubicBezTo>
                    <a:pt x="15087" y="17392"/>
                    <a:pt x="15277" y="17565"/>
                    <a:pt x="15505" y="17568"/>
                  </a:cubicBezTo>
                  <a:cubicBezTo>
                    <a:pt x="15522" y="17568"/>
                    <a:pt x="15537" y="17565"/>
                    <a:pt x="15553" y="17565"/>
                  </a:cubicBezTo>
                  <a:cubicBezTo>
                    <a:pt x="15799" y="17539"/>
                    <a:pt x="15976" y="17319"/>
                    <a:pt x="15953" y="17073"/>
                  </a:cubicBezTo>
                  <a:cubicBezTo>
                    <a:pt x="15926" y="16843"/>
                    <a:pt x="15730" y="16672"/>
                    <a:pt x="15502" y="16672"/>
                  </a:cubicBezTo>
                  <a:close/>
                  <a:moveTo>
                    <a:pt x="15514" y="20662"/>
                  </a:moveTo>
                  <a:cubicBezTo>
                    <a:pt x="15286" y="20662"/>
                    <a:pt x="15090" y="20833"/>
                    <a:pt x="15063" y="21064"/>
                  </a:cubicBezTo>
                  <a:lnTo>
                    <a:pt x="15067" y="21064"/>
                  </a:lnTo>
                  <a:cubicBezTo>
                    <a:pt x="15040" y="21308"/>
                    <a:pt x="15219" y="21528"/>
                    <a:pt x="15463" y="21553"/>
                  </a:cubicBezTo>
                  <a:cubicBezTo>
                    <a:pt x="15475" y="21555"/>
                    <a:pt x="15486" y="21556"/>
                    <a:pt x="15498" y="21556"/>
                  </a:cubicBezTo>
                  <a:cubicBezTo>
                    <a:pt x="15502" y="21556"/>
                    <a:pt x="15507" y="21556"/>
                    <a:pt x="15511" y="21555"/>
                  </a:cubicBezTo>
                  <a:cubicBezTo>
                    <a:pt x="15512" y="21555"/>
                    <a:pt x="15512" y="21555"/>
                    <a:pt x="15513" y="21555"/>
                  </a:cubicBezTo>
                  <a:cubicBezTo>
                    <a:pt x="15741" y="21555"/>
                    <a:pt x="15931" y="21383"/>
                    <a:pt x="15956" y="21157"/>
                  </a:cubicBezTo>
                  <a:cubicBezTo>
                    <a:pt x="15980" y="20910"/>
                    <a:pt x="15802" y="20691"/>
                    <a:pt x="15556" y="20664"/>
                  </a:cubicBezTo>
                  <a:cubicBezTo>
                    <a:pt x="15542" y="20663"/>
                    <a:pt x="15528" y="20662"/>
                    <a:pt x="15514" y="20662"/>
                  </a:cubicBezTo>
                  <a:close/>
                  <a:moveTo>
                    <a:pt x="14687" y="24567"/>
                  </a:moveTo>
                  <a:cubicBezTo>
                    <a:pt x="14498" y="24567"/>
                    <a:pt x="14323" y="24688"/>
                    <a:pt x="14261" y="24878"/>
                  </a:cubicBezTo>
                  <a:cubicBezTo>
                    <a:pt x="14184" y="25113"/>
                    <a:pt x="14312" y="25366"/>
                    <a:pt x="14548" y="25442"/>
                  </a:cubicBezTo>
                  <a:cubicBezTo>
                    <a:pt x="14589" y="25455"/>
                    <a:pt x="14632" y="25462"/>
                    <a:pt x="14675" y="25462"/>
                  </a:cubicBezTo>
                  <a:cubicBezTo>
                    <a:pt x="14678" y="25462"/>
                    <a:pt x="14682" y="25462"/>
                    <a:pt x="14685" y="25462"/>
                  </a:cubicBezTo>
                  <a:cubicBezTo>
                    <a:pt x="14687" y="25462"/>
                    <a:pt x="14689" y="25462"/>
                    <a:pt x="14690" y="25462"/>
                  </a:cubicBezTo>
                  <a:cubicBezTo>
                    <a:pt x="14883" y="25462"/>
                    <a:pt x="15053" y="25336"/>
                    <a:pt x="15111" y="25152"/>
                  </a:cubicBezTo>
                  <a:cubicBezTo>
                    <a:pt x="15188" y="24917"/>
                    <a:pt x="15060" y="24665"/>
                    <a:pt x="14824" y="24589"/>
                  </a:cubicBezTo>
                  <a:cubicBezTo>
                    <a:pt x="14779" y="24574"/>
                    <a:pt x="14732" y="24567"/>
                    <a:pt x="14687" y="24567"/>
                  </a:cubicBezTo>
                  <a:close/>
                  <a:moveTo>
                    <a:pt x="13064" y="28215"/>
                  </a:moveTo>
                  <a:cubicBezTo>
                    <a:pt x="12910" y="28215"/>
                    <a:pt x="12760" y="28294"/>
                    <a:pt x="12678" y="28436"/>
                  </a:cubicBezTo>
                  <a:cubicBezTo>
                    <a:pt x="12552" y="28650"/>
                    <a:pt x="12626" y="28926"/>
                    <a:pt x="12841" y="29048"/>
                  </a:cubicBezTo>
                  <a:cubicBezTo>
                    <a:pt x="12907" y="29088"/>
                    <a:pt x="12982" y="29108"/>
                    <a:pt x="13059" y="29108"/>
                  </a:cubicBezTo>
                  <a:cubicBezTo>
                    <a:pt x="13061" y="29108"/>
                    <a:pt x="13063" y="29108"/>
                    <a:pt x="13065" y="29108"/>
                  </a:cubicBezTo>
                  <a:cubicBezTo>
                    <a:pt x="13225" y="29108"/>
                    <a:pt x="13372" y="29023"/>
                    <a:pt x="13453" y="28885"/>
                  </a:cubicBezTo>
                  <a:cubicBezTo>
                    <a:pt x="13575" y="28671"/>
                    <a:pt x="13501" y="28399"/>
                    <a:pt x="13289" y="28276"/>
                  </a:cubicBezTo>
                  <a:cubicBezTo>
                    <a:pt x="13218" y="28234"/>
                    <a:pt x="13140" y="28215"/>
                    <a:pt x="13064" y="28215"/>
                  </a:cubicBezTo>
                  <a:close/>
                  <a:moveTo>
                    <a:pt x="10721" y="31442"/>
                  </a:moveTo>
                  <a:cubicBezTo>
                    <a:pt x="10598" y="31442"/>
                    <a:pt x="10475" y="31493"/>
                    <a:pt x="10387" y="31592"/>
                  </a:cubicBezTo>
                  <a:cubicBezTo>
                    <a:pt x="10220" y="31774"/>
                    <a:pt x="10235" y="32058"/>
                    <a:pt x="10419" y="32222"/>
                  </a:cubicBezTo>
                  <a:cubicBezTo>
                    <a:pt x="10501" y="32295"/>
                    <a:pt x="10607" y="32337"/>
                    <a:pt x="10717" y="32337"/>
                  </a:cubicBezTo>
                  <a:cubicBezTo>
                    <a:pt x="10845" y="32337"/>
                    <a:pt x="10967" y="32283"/>
                    <a:pt x="11052" y="32189"/>
                  </a:cubicBezTo>
                  <a:cubicBezTo>
                    <a:pt x="11216" y="32004"/>
                    <a:pt x="11201" y="31722"/>
                    <a:pt x="11019" y="31556"/>
                  </a:cubicBezTo>
                  <a:cubicBezTo>
                    <a:pt x="10933" y="31480"/>
                    <a:pt x="10827" y="31442"/>
                    <a:pt x="10721" y="31442"/>
                  </a:cubicBezTo>
                  <a:close/>
                  <a:moveTo>
                    <a:pt x="7756" y="34116"/>
                  </a:moveTo>
                  <a:cubicBezTo>
                    <a:pt x="7665" y="34116"/>
                    <a:pt x="7574" y="34144"/>
                    <a:pt x="7495" y="34202"/>
                  </a:cubicBezTo>
                  <a:cubicBezTo>
                    <a:pt x="7294" y="34347"/>
                    <a:pt x="7250" y="34628"/>
                    <a:pt x="7395" y="34828"/>
                  </a:cubicBezTo>
                  <a:cubicBezTo>
                    <a:pt x="7479" y="34944"/>
                    <a:pt x="7614" y="35010"/>
                    <a:pt x="7757" y="35010"/>
                  </a:cubicBezTo>
                  <a:cubicBezTo>
                    <a:pt x="7852" y="35010"/>
                    <a:pt x="7946" y="34981"/>
                    <a:pt x="8022" y="34924"/>
                  </a:cubicBezTo>
                  <a:cubicBezTo>
                    <a:pt x="8221" y="34778"/>
                    <a:pt x="8264" y="34498"/>
                    <a:pt x="8118" y="34301"/>
                  </a:cubicBezTo>
                  <a:cubicBezTo>
                    <a:pt x="8030" y="34180"/>
                    <a:pt x="7894" y="34116"/>
                    <a:pt x="7756" y="34116"/>
                  </a:cubicBezTo>
                  <a:close/>
                  <a:moveTo>
                    <a:pt x="4307" y="36116"/>
                  </a:moveTo>
                  <a:cubicBezTo>
                    <a:pt x="4246" y="36116"/>
                    <a:pt x="4184" y="36129"/>
                    <a:pt x="4124" y="36156"/>
                  </a:cubicBezTo>
                  <a:cubicBezTo>
                    <a:pt x="3899" y="36256"/>
                    <a:pt x="3798" y="36520"/>
                    <a:pt x="3898" y="36746"/>
                  </a:cubicBezTo>
                  <a:cubicBezTo>
                    <a:pt x="3969" y="36908"/>
                    <a:pt x="4129" y="37011"/>
                    <a:pt x="4305" y="37012"/>
                  </a:cubicBezTo>
                  <a:cubicBezTo>
                    <a:pt x="4369" y="37012"/>
                    <a:pt x="4431" y="36998"/>
                    <a:pt x="4488" y="36972"/>
                  </a:cubicBezTo>
                  <a:cubicBezTo>
                    <a:pt x="4714" y="36873"/>
                    <a:pt x="4815" y="36607"/>
                    <a:pt x="4714" y="36382"/>
                  </a:cubicBezTo>
                  <a:cubicBezTo>
                    <a:pt x="4641" y="36215"/>
                    <a:pt x="4478" y="36116"/>
                    <a:pt x="4307" y="36116"/>
                  </a:cubicBezTo>
                  <a:close/>
                  <a:moveTo>
                    <a:pt x="512" y="37353"/>
                  </a:moveTo>
                  <a:cubicBezTo>
                    <a:pt x="481" y="37353"/>
                    <a:pt x="450" y="37356"/>
                    <a:pt x="419" y="37363"/>
                  </a:cubicBezTo>
                  <a:cubicBezTo>
                    <a:pt x="177" y="37414"/>
                    <a:pt x="23" y="37653"/>
                    <a:pt x="76" y="37894"/>
                  </a:cubicBezTo>
                  <a:cubicBezTo>
                    <a:pt x="119" y="38100"/>
                    <a:pt x="301" y="38249"/>
                    <a:pt x="512" y="38249"/>
                  </a:cubicBezTo>
                  <a:cubicBezTo>
                    <a:pt x="545" y="38249"/>
                    <a:pt x="577" y="38246"/>
                    <a:pt x="608" y="38240"/>
                  </a:cubicBezTo>
                  <a:cubicBezTo>
                    <a:pt x="847" y="38186"/>
                    <a:pt x="1000" y="37950"/>
                    <a:pt x="950" y="37710"/>
                  </a:cubicBezTo>
                  <a:cubicBezTo>
                    <a:pt x="905" y="37498"/>
                    <a:pt x="719" y="37353"/>
                    <a:pt x="512" y="3735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4"/>
            <p:cNvSpPr/>
            <p:nvPr/>
          </p:nvSpPr>
          <p:spPr>
            <a:xfrm>
              <a:off x="1158575" y="3561425"/>
              <a:ext cx="22400" cy="22225"/>
            </a:xfrm>
            <a:custGeom>
              <a:rect b="b" l="l" r="r" t="t"/>
              <a:pathLst>
                <a:path extrusionOk="0" h="889" w="896">
                  <a:moveTo>
                    <a:pt x="449" y="0"/>
                  </a:moveTo>
                  <a:cubicBezTo>
                    <a:pt x="332" y="0"/>
                    <a:pt x="215" y="42"/>
                    <a:pt x="132" y="125"/>
                  </a:cubicBezTo>
                  <a:cubicBezTo>
                    <a:pt x="48" y="209"/>
                    <a:pt x="2" y="322"/>
                    <a:pt x="1" y="441"/>
                  </a:cubicBezTo>
                  <a:cubicBezTo>
                    <a:pt x="2" y="560"/>
                    <a:pt x="48" y="673"/>
                    <a:pt x="132" y="757"/>
                  </a:cubicBezTo>
                  <a:cubicBezTo>
                    <a:pt x="216" y="841"/>
                    <a:pt x="329" y="888"/>
                    <a:pt x="448" y="889"/>
                  </a:cubicBezTo>
                  <a:cubicBezTo>
                    <a:pt x="567" y="889"/>
                    <a:pt x="680" y="842"/>
                    <a:pt x="764" y="758"/>
                  </a:cubicBezTo>
                  <a:cubicBezTo>
                    <a:pt x="848" y="673"/>
                    <a:pt x="895" y="560"/>
                    <a:pt x="896" y="441"/>
                  </a:cubicBezTo>
                  <a:cubicBezTo>
                    <a:pt x="895" y="323"/>
                    <a:pt x="848" y="210"/>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4"/>
            <p:cNvSpPr/>
            <p:nvPr/>
          </p:nvSpPr>
          <p:spPr>
            <a:xfrm>
              <a:off x="1158575" y="2823800"/>
              <a:ext cx="22400" cy="22425"/>
            </a:xfrm>
            <a:custGeom>
              <a:rect b="b" l="l" r="r" t="t"/>
              <a:pathLst>
                <a:path extrusionOk="0" h="897" w="896">
                  <a:moveTo>
                    <a:pt x="450" y="0"/>
                  </a:moveTo>
                  <a:cubicBezTo>
                    <a:pt x="421" y="0"/>
                    <a:pt x="391" y="4"/>
                    <a:pt x="362" y="10"/>
                  </a:cubicBezTo>
                  <a:cubicBezTo>
                    <a:pt x="334" y="15"/>
                    <a:pt x="306" y="23"/>
                    <a:pt x="278" y="34"/>
                  </a:cubicBezTo>
                  <a:cubicBezTo>
                    <a:pt x="251" y="46"/>
                    <a:pt x="225" y="60"/>
                    <a:pt x="200" y="75"/>
                  </a:cubicBezTo>
                  <a:cubicBezTo>
                    <a:pt x="175" y="92"/>
                    <a:pt x="153" y="111"/>
                    <a:pt x="132" y="132"/>
                  </a:cubicBezTo>
                  <a:cubicBezTo>
                    <a:pt x="112" y="152"/>
                    <a:pt x="94" y="174"/>
                    <a:pt x="79" y="198"/>
                  </a:cubicBezTo>
                  <a:cubicBezTo>
                    <a:pt x="62" y="223"/>
                    <a:pt x="48" y="249"/>
                    <a:pt x="37" y="276"/>
                  </a:cubicBezTo>
                  <a:cubicBezTo>
                    <a:pt x="25" y="302"/>
                    <a:pt x="16" y="330"/>
                    <a:pt x="10" y="359"/>
                  </a:cubicBezTo>
                  <a:cubicBezTo>
                    <a:pt x="4" y="388"/>
                    <a:pt x="1" y="419"/>
                    <a:pt x="1" y="448"/>
                  </a:cubicBezTo>
                  <a:cubicBezTo>
                    <a:pt x="1" y="478"/>
                    <a:pt x="4" y="507"/>
                    <a:pt x="10" y="535"/>
                  </a:cubicBezTo>
                  <a:cubicBezTo>
                    <a:pt x="16" y="564"/>
                    <a:pt x="25" y="592"/>
                    <a:pt x="37" y="618"/>
                  </a:cubicBezTo>
                  <a:cubicBezTo>
                    <a:pt x="47" y="645"/>
                    <a:pt x="62" y="671"/>
                    <a:pt x="79" y="696"/>
                  </a:cubicBezTo>
                  <a:cubicBezTo>
                    <a:pt x="94" y="721"/>
                    <a:pt x="112" y="744"/>
                    <a:pt x="132" y="764"/>
                  </a:cubicBezTo>
                  <a:cubicBezTo>
                    <a:pt x="153" y="784"/>
                    <a:pt x="176" y="803"/>
                    <a:pt x="200" y="818"/>
                  </a:cubicBezTo>
                  <a:cubicBezTo>
                    <a:pt x="224" y="837"/>
                    <a:pt x="250" y="850"/>
                    <a:pt x="278" y="860"/>
                  </a:cubicBezTo>
                  <a:cubicBezTo>
                    <a:pt x="304" y="873"/>
                    <a:pt x="333" y="882"/>
                    <a:pt x="362" y="888"/>
                  </a:cubicBezTo>
                  <a:cubicBezTo>
                    <a:pt x="390" y="893"/>
                    <a:pt x="419" y="897"/>
                    <a:pt x="448" y="897"/>
                  </a:cubicBezTo>
                  <a:cubicBezTo>
                    <a:pt x="479" y="897"/>
                    <a:pt x="508" y="893"/>
                    <a:pt x="538" y="888"/>
                  </a:cubicBezTo>
                  <a:cubicBezTo>
                    <a:pt x="566" y="881"/>
                    <a:pt x="594" y="873"/>
                    <a:pt x="622" y="860"/>
                  </a:cubicBezTo>
                  <a:cubicBezTo>
                    <a:pt x="649" y="850"/>
                    <a:pt x="675" y="837"/>
                    <a:pt x="699" y="818"/>
                  </a:cubicBezTo>
                  <a:cubicBezTo>
                    <a:pt x="723" y="803"/>
                    <a:pt x="746" y="784"/>
                    <a:pt x="768" y="764"/>
                  </a:cubicBezTo>
                  <a:cubicBezTo>
                    <a:pt x="787" y="743"/>
                    <a:pt x="805" y="720"/>
                    <a:pt x="821" y="696"/>
                  </a:cubicBezTo>
                  <a:cubicBezTo>
                    <a:pt x="837" y="671"/>
                    <a:pt x="850" y="645"/>
                    <a:pt x="863" y="618"/>
                  </a:cubicBezTo>
                  <a:cubicBezTo>
                    <a:pt x="874" y="592"/>
                    <a:pt x="882" y="564"/>
                    <a:pt x="887" y="535"/>
                  </a:cubicBezTo>
                  <a:cubicBezTo>
                    <a:pt x="892" y="506"/>
                    <a:pt x="896" y="478"/>
                    <a:pt x="896" y="448"/>
                  </a:cubicBezTo>
                  <a:cubicBezTo>
                    <a:pt x="896" y="419"/>
                    <a:pt x="892" y="388"/>
                    <a:pt x="887" y="359"/>
                  </a:cubicBezTo>
                  <a:cubicBezTo>
                    <a:pt x="881" y="330"/>
                    <a:pt x="873" y="302"/>
                    <a:pt x="863" y="276"/>
                  </a:cubicBezTo>
                  <a:cubicBezTo>
                    <a:pt x="851" y="249"/>
                    <a:pt x="836" y="225"/>
                    <a:pt x="821" y="198"/>
                  </a:cubicBezTo>
                  <a:cubicBezTo>
                    <a:pt x="805" y="175"/>
                    <a:pt x="787" y="152"/>
                    <a:pt x="768" y="132"/>
                  </a:cubicBezTo>
                  <a:cubicBezTo>
                    <a:pt x="746" y="111"/>
                    <a:pt x="723" y="92"/>
                    <a:pt x="699" y="75"/>
                  </a:cubicBezTo>
                  <a:cubicBezTo>
                    <a:pt x="674" y="60"/>
                    <a:pt x="648" y="46"/>
                    <a:pt x="622" y="34"/>
                  </a:cubicBezTo>
                  <a:cubicBezTo>
                    <a:pt x="594" y="24"/>
                    <a:pt x="565" y="15"/>
                    <a:pt x="538" y="10"/>
                  </a:cubicBezTo>
                  <a:cubicBezTo>
                    <a:pt x="509" y="4"/>
                    <a:pt x="479" y="0"/>
                    <a:pt x="45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4"/>
            <p:cNvSpPr/>
            <p:nvPr/>
          </p:nvSpPr>
          <p:spPr>
            <a:xfrm>
              <a:off x="1224725" y="2832600"/>
              <a:ext cx="216400" cy="524975"/>
            </a:xfrm>
            <a:custGeom>
              <a:rect b="b" l="l" r="r" t="t"/>
              <a:pathLst>
                <a:path extrusionOk="0" h="20999" w="8656">
                  <a:moveTo>
                    <a:pt x="494" y="1"/>
                  </a:moveTo>
                  <a:cubicBezTo>
                    <a:pt x="297" y="1"/>
                    <a:pt x="117" y="133"/>
                    <a:pt x="65" y="333"/>
                  </a:cubicBezTo>
                  <a:cubicBezTo>
                    <a:pt x="1" y="572"/>
                    <a:pt x="142" y="818"/>
                    <a:pt x="381" y="881"/>
                  </a:cubicBezTo>
                  <a:lnTo>
                    <a:pt x="382" y="881"/>
                  </a:lnTo>
                  <a:cubicBezTo>
                    <a:pt x="419" y="890"/>
                    <a:pt x="457" y="896"/>
                    <a:pt x="495" y="897"/>
                  </a:cubicBezTo>
                  <a:cubicBezTo>
                    <a:pt x="697" y="897"/>
                    <a:pt x="875" y="761"/>
                    <a:pt x="927" y="565"/>
                  </a:cubicBezTo>
                  <a:cubicBezTo>
                    <a:pt x="993" y="326"/>
                    <a:pt x="850" y="80"/>
                    <a:pt x="611" y="17"/>
                  </a:cubicBezTo>
                  <a:cubicBezTo>
                    <a:pt x="572" y="6"/>
                    <a:pt x="533" y="1"/>
                    <a:pt x="494" y="1"/>
                  </a:cubicBezTo>
                  <a:close/>
                  <a:moveTo>
                    <a:pt x="3007" y="1039"/>
                  </a:moveTo>
                  <a:cubicBezTo>
                    <a:pt x="2852" y="1039"/>
                    <a:pt x="2701" y="1119"/>
                    <a:pt x="2618" y="1263"/>
                  </a:cubicBezTo>
                  <a:cubicBezTo>
                    <a:pt x="2494" y="1477"/>
                    <a:pt x="2566" y="1750"/>
                    <a:pt x="2779" y="1874"/>
                  </a:cubicBezTo>
                  <a:lnTo>
                    <a:pt x="2780" y="1874"/>
                  </a:lnTo>
                  <a:cubicBezTo>
                    <a:pt x="2848" y="1914"/>
                    <a:pt x="2925" y="1934"/>
                    <a:pt x="3003" y="1934"/>
                  </a:cubicBezTo>
                  <a:cubicBezTo>
                    <a:pt x="3005" y="1934"/>
                    <a:pt x="3006" y="1934"/>
                    <a:pt x="3007" y="1934"/>
                  </a:cubicBezTo>
                  <a:cubicBezTo>
                    <a:pt x="3165" y="1934"/>
                    <a:pt x="3313" y="1850"/>
                    <a:pt x="3391" y="1710"/>
                  </a:cubicBezTo>
                  <a:cubicBezTo>
                    <a:pt x="3517" y="1498"/>
                    <a:pt x="3442" y="1224"/>
                    <a:pt x="3230" y="1099"/>
                  </a:cubicBezTo>
                  <a:cubicBezTo>
                    <a:pt x="3160" y="1058"/>
                    <a:pt x="3083" y="1039"/>
                    <a:pt x="3007" y="1039"/>
                  </a:cubicBezTo>
                  <a:close/>
                  <a:moveTo>
                    <a:pt x="5158" y="2694"/>
                  </a:moveTo>
                  <a:cubicBezTo>
                    <a:pt x="5043" y="2694"/>
                    <a:pt x="4928" y="2738"/>
                    <a:pt x="4841" y="2826"/>
                  </a:cubicBezTo>
                  <a:cubicBezTo>
                    <a:pt x="4667" y="3001"/>
                    <a:pt x="4668" y="3285"/>
                    <a:pt x="4844" y="3458"/>
                  </a:cubicBezTo>
                  <a:cubicBezTo>
                    <a:pt x="4928" y="3543"/>
                    <a:pt x="5041" y="3589"/>
                    <a:pt x="5160" y="3589"/>
                  </a:cubicBezTo>
                  <a:cubicBezTo>
                    <a:pt x="5278" y="3588"/>
                    <a:pt x="5391" y="3542"/>
                    <a:pt x="5476" y="3458"/>
                  </a:cubicBezTo>
                  <a:cubicBezTo>
                    <a:pt x="5648" y="3283"/>
                    <a:pt x="5648" y="3001"/>
                    <a:pt x="5476" y="2826"/>
                  </a:cubicBezTo>
                  <a:cubicBezTo>
                    <a:pt x="5388" y="2738"/>
                    <a:pt x="5273" y="2694"/>
                    <a:pt x="5158" y="2694"/>
                  </a:cubicBezTo>
                  <a:close/>
                  <a:moveTo>
                    <a:pt x="6813" y="4847"/>
                  </a:moveTo>
                  <a:cubicBezTo>
                    <a:pt x="6736" y="4847"/>
                    <a:pt x="6659" y="4866"/>
                    <a:pt x="6588" y="4908"/>
                  </a:cubicBezTo>
                  <a:cubicBezTo>
                    <a:pt x="6374" y="5032"/>
                    <a:pt x="6303" y="5306"/>
                    <a:pt x="6428" y="5519"/>
                  </a:cubicBezTo>
                  <a:cubicBezTo>
                    <a:pt x="6508" y="5658"/>
                    <a:pt x="6655" y="5742"/>
                    <a:pt x="6815" y="5742"/>
                  </a:cubicBezTo>
                  <a:cubicBezTo>
                    <a:pt x="6894" y="5742"/>
                    <a:pt x="6971" y="5721"/>
                    <a:pt x="7039" y="5680"/>
                  </a:cubicBezTo>
                  <a:cubicBezTo>
                    <a:pt x="7252" y="5556"/>
                    <a:pt x="7325" y="5283"/>
                    <a:pt x="7200" y="5069"/>
                  </a:cubicBezTo>
                  <a:cubicBezTo>
                    <a:pt x="7117" y="4926"/>
                    <a:pt x="6967" y="4847"/>
                    <a:pt x="6813" y="4847"/>
                  </a:cubicBezTo>
                  <a:close/>
                  <a:moveTo>
                    <a:pt x="7854" y="7353"/>
                  </a:moveTo>
                  <a:cubicBezTo>
                    <a:pt x="7816" y="7353"/>
                    <a:pt x="7778" y="7358"/>
                    <a:pt x="7739" y="7368"/>
                  </a:cubicBezTo>
                  <a:cubicBezTo>
                    <a:pt x="7500" y="7432"/>
                    <a:pt x="7359" y="7678"/>
                    <a:pt x="7423" y="7917"/>
                  </a:cubicBezTo>
                  <a:lnTo>
                    <a:pt x="7424" y="7917"/>
                  </a:lnTo>
                  <a:cubicBezTo>
                    <a:pt x="7476" y="8112"/>
                    <a:pt x="7653" y="8248"/>
                    <a:pt x="7853" y="8248"/>
                  </a:cubicBezTo>
                  <a:cubicBezTo>
                    <a:pt x="7854" y="8248"/>
                    <a:pt x="7855" y="8248"/>
                    <a:pt x="7856" y="8248"/>
                  </a:cubicBezTo>
                  <a:cubicBezTo>
                    <a:pt x="7894" y="8248"/>
                    <a:pt x="7933" y="8243"/>
                    <a:pt x="7969" y="8233"/>
                  </a:cubicBezTo>
                  <a:cubicBezTo>
                    <a:pt x="8208" y="8170"/>
                    <a:pt x="8350" y="7925"/>
                    <a:pt x="8286" y="7687"/>
                  </a:cubicBezTo>
                  <a:cubicBezTo>
                    <a:pt x="8234" y="7486"/>
                    <a:pt x="8052" y="7353"/>
                    <a:pt x="7854" y="7353"/>
                  </a:cubicBezTo>
                  <a:close/>
                  <a:moveTo>
                    <a:pt x="8208" y="10047"/>
                  </a:moveTo>
                  <a:cubicBezTo>
                    <a:pt x="7960" y="10047"/>
                    <a:pt x="7760" y="10247"/>
                    <a:pt x="7761" y="10494"/>
                  </a:cubicBezTo>
                  <a:cubicBezTo>
                    <a:pt x="7762" y="10741"/>
                    <a:pt x="7961" y="10940"/>
                    <a:pt x="8208" y="10941"/>
                  </a:cubicBezTo>
                  <a:cubicBezTo>
                    <a:pt x="8455" y="10941"/>
                    <a:pt x="8655" y="10741"/>
                    <a:pt x="8655" y="10494"/>
                  </a:cubicBezTo>
                  <a:cubicBezTo>
                    <a:pt x="8655" y="10247"/>
                    <a:pt x="8455" y="10047"/>
                    <a:pt x="8208" y="10047"/>
                  </a:cubicBezTo>
                  <a:close/>
                  <a:moveTo>
                    <a:pt x="7858" y="12739"/>
                  </a:moveTo>
                  <a:cubicBezTo>
                    <a:pt x="7660" y="12739"/>
                    <a:pt x="7480" y="12871"/>
                    <a:pt x="7427" y="13071"/>
                  </a:cubicBezTo>
                  <a:cubicBezTo>
                    <a:pt x="7363" y="13310"/>
                    <a:pt x="7505" y="13555"/>
                    <a:pt x="7743" y="13620"/>
                  </a:cubicBezTo>
                  <a:lnTo>
                    <a:pt x="7743" y="13619"/>
                  </a:lnTo>
                  <a:cubicBezTo>
                    <a:pt x="7781" y="13629"/>
                    <a:pt x="7820" y="13634"/>
                    <a:pt x="7859" y="13635"/>
                  </a:cubicBezTo>
                  <a:cubicBezTo>
                    <a:pt x="8062" y="13634"/>
                    <a:pt x="8239" y="13497"/>
                    <a:pt x="8291" y="13301"/>
                  </a:cubicBezTo>
                  <a:cubicBezTo>
                    <a:pt x="8355" y="13063"/>
                    <a:pt x="8214" y="12818"/>
                    <a:pt x="7975" y="12755"/>
                  </a:cubicBezTo>
                  <a:cubicBezTo>
                    <a:pt x="7936" y="12744"/>
                    <a:pt x="7896" y="12739"/>
                    <a:pt x="7858" y="12739"/>
                  </a:cubicBezTo>
                  <a:close/>
                  <a:moveTo>
                    <a:pt x="6822" y="15248"/>
                  </a:moveTo>
                  <a:cubicBezTo>
                    <a:pt x="6667" y="15248"/>
                    <a:pt x="6516" y="15328"/>
                    <a:pt x="6433" y="15472"/>
                  </a:cubicBezTo>
                  <a:cubicBezTo>
                    <a:pt x="6311" y="15686"/>
                    <a:pt x="6384" y="15959"/>
                    <a:pt x="6597" y="16084"/>
                  </a:cubicBezTo>
                  <a:lnTo>
                    <a:pt x="6597" y="16083"/>
                  </a:lnTo>
                  <a:cubicBezTo>
                    <a:pt x="6667" y="16121"/>
                    <a:pt x="6744" y="16142"/>
                    <a:pt x="6822" y="16143"/>
                  </a:cubicBezTo>
                  <a:cubicBezTo>
                    <a:pt x="6981" y="16143"/>
                    <a:pt x="7130" y="16058"/>
                    <a:pt x="7209" y="15920"/>
                  </a:cubicBezTo>
                  <a:cubicBezTo>
                    <a:pt x="7335" y="15705"/>
                    <a:pt x="7260" y="15430"/>
                    <a:pt x="7046" y="15308"/>
                  </a:cubicBezTo>
                  <a:cubicBezTo>
                    <a:pt x="6975" y="15267"/>
                    <a:pt x="6898" y="15248"/>
                    <a:pt x="6822" y="15248"/>
                  </a:cubicBezTo>
                  <a:close/>
                  <a:moveTo>
                    <a:pt x="5170" y="17403"/>
                  </a:moveTo>
                  <a:cubicBezTo>
                    <a:pt x="5055" y="17403"/>
                    <a:pt x="4940" y="17447"/>
                    <a:pt x="4853" y="17536"/>
                  </a:cubicBezTo>
                  <a:cubicBezTo>
                    <a:pt x="4679" y="17711"/>
                    <a:pt x="4681" y="17995"/>
                    <a:pt x="4855" y="18168"/>
                  </a:cubicBezTo>
                  <a:cubicBezTo>
                    <a:pt x="4939" y="18252"/>
                    <a:pt x="5051" y="18299"/>
                    <a:pt x="5169" y="18299"/>
                  </a:cubicBezTo>
                  <a:cubicBezTo>
                    <a:pt x="5288" y="18299"/>
                    <a:pt x="5402" y="18252"/>
                    <a:pt x="5489" y="18168"/>
                  </a:cubicBezTo>
                  <a:cubicBezTo>
                    <a:pt x="5662" y="17991"/>
                    <a:pt x="5661" y="17708"/>
                    <a:pt x="5485" y="17532"/>
                  </a:cubicBezTo>
                  <a:cubicBezTo>
                    <a:pt x="5398" y="17446"/>
                    <a:pt x="5284" y="17403"/>
                    <a:pt x="5170" y="17403"/>
                  </a:cubicBezTo>
                  <a:close/>
                  <a:moveTo>
                    <a:pt x="3021" y="19060"/>
                  </a:moveTo>
                  <a:cubicBezTo>
                    <a:pt x="2944" y="19060"/>
                    <a:pt x="2866" y="19080"/>
                    <a:pt x="2795" y="19123"/>
                  </a:cubicBezTo>
                  <a:cubicBezTo>
                    <a:pt x="2581" y="19244"/>
                    <a:pt x="2507" y="19519"/>
                    <a:pt x="2634" y="19731"/>
                  </a:cubicBezTo>
                  <a:cubicBezTo>
                    <a:pt x="2712" y="19869"/>
                    <a:pt x="2860" y="19955"/>
                    <a:pt x="3019" y="19955"/>
                  </a:cubicBezTo>
                  <a:cubicBezTo>
                    <a:pt x="3097" y="19955"/>
                    <a:pt x="3176" y="19935"/>
                    <a:pt x="3242" y="19895"/>
                  </a:cubicBezTo>
                  <a:cubicBezTo>
                    <a:pt x="3458" y="19772"/>
                    <a:pt x="3531" y="19498"/>
                    <a:pt x="3407" y="19284"/>
                  </a:cubicBezTo>
                  <a:cubicBezTo>
                    <a:pt x="3324" y="19140"/>
                    <a:pt x="3175" y="19060"/>
                    <a:pt x="3021" y="19060"/>
                  </a:cubicBezTo>
                  <a:close/>
                  <a:moveTo>
                    <a:pt x="513" y="20103"/>
                  </a:moveTo>
                  <a:cubicBezTo>
                    <a:pt x="475" y="20103"/>
                    <a:pt x="436" y="20108"/>
                    <a:pt x="397" y="20118"/>
                  </a:cubicBezTo>
                  <a:cubicBezTo>
                    <a:pt x="158" y="20182"/>
                    <a:pt x="17" y="20429"/>
                    <a:pt x="81" y="20668"/>
                  </a:cubicBezTo>
                  <a:cubicBezTo>
                    <a:pt x="134" y="20863"/>
                    <a:pt x="311" y="20998"/>
                    <a:pt x="514" y="20998"/>
                  </a:cubicBezTo>
                  <a:cubicBezTo>
                    <a:pt x="552" y="20998"/>
                    <a:pt x="592" y="20994"/>
                    <a:pt x="629" y="20983"/>
                  </a:cubicBezTo>
                  <a:cubicBezTo>
                    <a:pt x="867" y="20918"/>
                    <a:pt x="1009" y="20673"/>
                    <a:pt x="945" y="20434"/>
                  </a:cubicBezTo>
                  <a:cubicBezTo>
                    <a:pt x="891" y="20235"/>
                    <a:pt x="711" y="20103"/>
                    <a:pt x="513" y="2010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4"/>
            <p:cNvSpPr/>
            <p:nvPr/>
          </p:nvSpPr>
          <p:spPr>
            <a:xfrm>
              <a:off x="1158575" y="3344300"/>
              <a:ext cx="22400" cy="22225"/>
            </a:xfrm>
            <a:custGeom>
              <a:rect b="b" l="l" r="r" t="t"/>
              <a:pathLst>
                <a:path extrusionOk="0" h="889" w="896">
                  <a:moveTo>
                    <a:pt x="449" y="0"/>
                  </a:moveTo>
                  <a:cubicBezTo>
                    <a:pt x="332" y="0"/>
                    <a:pt x="215" y="42"/>
                    <a:pt x="132" y="125"/>
                  </a:cubicBezTo>
                  <a:cubicBezTo>
                    <a:pt x="47" y="209"/>
                    <a:pt x="1" y="322"/>
                    <a:pt x="1" y="441"/>
                  </a:cubicBezTo>
                  <a:cubicBezTo>
                    <a:pt x="1" y="470"/>
                    <a:pt x="4" y="499"/>
                    <a:pt x="10" y="527"/>
                  </a:cubicBezTo>
                  <a:cubicBezTo>
                    <a:pt x="16" y="556"/>
                    <a:pt x="25" y="585"/>
                    <a:pt x="37" y="611"/>
                  </a:cubicBezTo>
                  <a:cubicBezTo>
                    <a:pt x="47" y="638"/>
                    <a:pt x="62" y="664"/>
                    <a:pt x="79" y="689"/>
                  </a:cubicBezTo>
                  <a:cubicBezTo>
                    <a:pt x="94" y="714"/>
                    <a:pt x="112" y="737"/>
                    <a:pt x="132" y="757"/>
                  </a:cubicBezTo>
                  <a:cubicBezTo>
                    <a:pt x="216" y="841"/>
                    <a:pt x="329" y="888"/>
                    <a:pt x="448" y="888"/>
                  </a:cubicBezTo>
                  <a:cubicBezTo>
                    <a:pt x="567" y="888"/>
                    <a:pt x="680" y="841"/>
                    <a:pt x="764" y="757"/>
                  </a:cubicBezTo>
                  <a:cubicBezTo>
                    <a:pt x="786" y="737"/>
                    <a:pt x="805" y="714"/>
                    <a:pt x="821" y="689"/>
                  </a:cubicBezTo>
                  <a:cubicBezTo>
                    <a:pt x="837" y="664"/>
                    <a:pt x="850" y="638"/>
                    <a:pt x="863" y="611"/>
                  </a:cubicBezTo>
                  <a:cubicBezTo>
                    <a:pt x="874" y="584"/>
                    <a:pt x="882" y="556"/>
                    <a:pt x="887" y="527"/>
                  </a:cubicBezTo>
                  <a:cubicBezTo>
                    <a:pt x="892" y="499"/>
                    <a:pt x="896" y="470"/>
                    <a:pt x="896" y="441"/>
                  </a:cubicBezTo>
                  <a:cubicBezTo>
                    <a:pt x="896" y="322"/>
                    <a:pt x="849" y="209"/>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4"/>
            <p:cNvSpPr/>
            <p:nvPr/>
          </p:nvSpPr>
          <p:spPr>
            <a:xfrm>
              <a:off x="1158575" y="2931050"/>
              <a:ext cx="22400" cy="22375"/>
            </a:xfrm>
            <a:custGeom>
              <a:rect b="b" l="l" r="r" t="t"/>
              <a:pathLst>
                <a:path extrusionOk="0" h="895" w="896">
                  <a:moveTo>
                    <a:pt x="449" y="0"/>
                  </a:moveTo>
                  <a:cubicBezTo>
                    <a:pt x="420" y="0"/>
                    <a:pt x="391" y="3"/>
                    <a:pt x="362" y="9"/>
                  </a:cubicBezTo>
                  <a:cubicBezTo>
                    <a:pt x="334" y="16"/>
                    <a:pt x="306" y="24"/>
                    <a:pt x="278" y="33"/>
                  </a:cubicBezTo>
                  <a:cubicBezTo>
                    <a:pt x="251" y="45"/>
                    <a:pt x="225" y="59"/>
                    <a:pt x="200" y="75"/>
                  </a:cubicBezTo>
                  <a:cubicBezTo>
                    <a:pt x="176" y="92"/>
                    <a:pt x="154" y="111"/>
                    <a:pt x="132" y="132"/>
                  </a:cubicBezTo>
                  <a:cubicBezTo>
                    <a:pt x="48" y="215"/>
                    <a:pt x="1" y="330"/>
                    <a:pt x="1" y="448"/>
                  </a:cubicBezTo>
                  <a:cubicBezTo>
                    <a:pt x="2" y="566"/>
                    <a:pt x="48" y="680"/>
                    <a:pt x="132" y="765"/>
                  </a:cubicBezTo>
                  <a:cubicBezTo>
                    <a:pt x="154" y="785"/>
                    <a:pt x="176" y="803"/>
                    <a:pt x="200" y="821"/>
                  </a:cubicBezTo>
                  <a:cubicBezTo>
                    <a:pt x="225" y="837"/>
                    <a:pt x="251" y="850"/>
                    <a:pt x="278" y="860"/>
                  </a:cubicBezTo>
                  <a:cubicBezTo>
                    <a:pt x="306" y="871"/>
                    <a:pt x="333" y="880"/>
                    <a:pt x="362" y="887"/>
                  </a:cubicBezTo>
                  <a:cubicBezTo>
                    <a:pt x="390" y="893"/>
                    <a:pt x="419" y="895"/>
                    <a:pt x="448" y="895"/>
                  </a:cubicBezTo>
                  <a:cubicBezTo>
                    <a:pt x="567" y="895"/>
                    <a:pt x="680" y="848"/>
                    <a:pt x="764" y="765"/>
                  </a:cubicBezTo>
                  <a:cubicBezTo>
                    <a:pt x="848" y="680"/>
                    <a:pt x="895" y="566"/>
                    <a:pt x="896" y="448"/>
                  </a:cubicBezTo>
                  <a:cubicBezTo>
                    <a:pt x="896" y="330"/>
                    <a:pt x="848" y="215"/>
                    <a:pt x="764" y="132"/>
                  </a:cubicBezTo>
                  <a:cubicBezTo>
                    <a:pt x="680" y="47"/>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4"/>
            <p:cNvSpPr/>
            <p:nvPr/>
          </p:nvSpPr>
          <p:spPr>
            <a:xfrm>
              <a:off x="1209500" y="2940225"/>
              <a:ext cx="123025" cy="309750"/>
            </a:xfrm>
            <a:custGeom>
              <a:rect b="b" l="l" r="r" t="t"/>
              <a:pathLst>
                <a:path extrusionOk="0" h="12390" w="4921">
                  <a:moveTo>
                    <a:pt x="504" y="1"/>
                  </a:moveTo>
                  <a:cubicBezTo>
                    <a:pt x="321" y="1"/>
                    <a:pt x="150" y="114"/>
                    <a:pt x="84" y="296"/>
                  </a:cubicBezTo>
                  <a:cubicBezTo>
                    <a:pt x="0" y="528"/>
                    <a:pt x="120" y="785"/>
                    <a:pt x="353" y="869"/>
                  </a:cubicBezTo>
                  <a:cubicBezTo>
                    <a:pt x="401" y="886"/>
                    <a:pt x="453" y="895"/>
                    <a:pt x="506" y="895"/>
                  </a:cubicBezTo>
                  <a:cubicBezTo>
                    <a:pt x="692" y="894"/>
                    <a:pt x="860" y="778"/>
                    <a:pt x="926" y="603"/>
                  </a:cubicBezTo>
                  <a:cubicBezTo>
                    <a:pt x="1008" y="369"/>
                    <a:pt x="890" y="112"/>
                    <a:pt x="656" y="27"/>
                  </a:cubicBezTo>
                  <a:cubicBezTo>
                    <a:pt x="606" y="9"/>
                    <a:pt x="555" y="1"/>
                    <a:pt x="504" y="1"/>
                  </a:cubicBezTo>
                  <a:close/>
                  <a:moveTo>
                    <a:pt x="2345" y="1064"/>
                  </a:moveTo>
                  <a:cubicBezTo>
                    <a:pt x="2217" y="1064"/>
                    <a:pt x="2090" y="1118"/>
                    <a:pt x="2002" y="1223"/>
                  </a:cubicBezTo>
                  <a:cubicBezTo>
                    <a:pt x="1842" y="1413"/>
                    <a:pt x="1867" y="1696"/>
                    <a:pt x="2056" y="1855"/>
                  </a:cubicBezTo>
                  <a:cubicBezTo>
                    <a:pt x="2137" y="1922"/>
                    <a:pt x="2237" y="1960"/>
                    <a:pt x="2342" y="1960"/>
                  </a:cubicBezTo>
                  <a:cubicBezTo>
                    <a:pt x="2474" y="1960"/>
                    <a:pt x="2600" y="1901"/>
                    <a:pt x="2685" y="1799"/>
                  </a:cubicBezTo>
                  <a:cubicBezTo>
                    <a:pt x="2845" y="1611"/>
                    <a:pt x="2821" y="1328"/>
                    <a:pt x="2632" y="1169"/>
                  </a:cubicBezTo>
                  <a:cubicBezTo>
                    <a:pt x="2548" y="1098"/>
                    <a:pt x="2446" y="1064"/>
                    <a:pt x="2345" y="1064"/>
                  </a:cubicBezTo>
                  <a:close/>
                  <a:moveTo>
                    <a:pt x="3708" y="2690"/>
                  </a:moveTo>
                  <a:cubicBezTo>
                    <a:pt x="3632" y="2690"/>
                    <a:pt x="3555" y="2709"/>
                    <a:pt x="3484" y="2750"/>
                  </a:cubicBezTo>
                  <a:cubicBezTo>
                    <a:pt x="3272" y="2875"/>
                    <a:pt x="3199" y="3148"/>
                    <a:pt x="3324" y="3362"/>
                  </a:cubicBezTo>
                  <a:cubicBezTo>
                    <a:pt x="3402" y="3500"/>
                    <a:pt x="3549" y="3585"/>
                    <a:pt x="3708" y="3586"/>
                  </a:cubicBezTo>
                  <a:cubicBezTo>
                    <a:pt x="3787" y="3586"/>
                    <a:pt x="3864" y="3565"/>
                    <a:pt x="3932" y="3523"/>
                  </a:cubicBezTo>
                  <a:cubicBezTo>
                    <a:pt x="4147" y="3402"/>
                    <a:pt x="4221" y="3127"/>
                    <a:pt x="4096" y="2914"/>
                  </a:cubicBezTo>
                  <a:cubicBezTo>
                    <a:pt x="4013" y="2770"/>
                    <a:pt x="3863" y="2690"/>
                    <a:pt x="3708" y="2690"/>
                  </a:cubicBezTo>
                  <a:close/>
                  <a:moveTo>
                    <a:pt x="4436" y="4685"/>
                  </a:moveTo>
                  <a:cubicBezTo>
                    <a:pt x="4410" y="4685"/>
                    <a:pt x="4384" y="4687"/>
                    <a:pt x="4358" y="4692"/>
                  </a:cubicBezTo>
                  <a:cubicBezTo>
                    <a:pt x="4115" y="4736"/>
                    <a:pt x="3952" y="4967"/>
                    <a:pt x="3994" y="5210"/>
                  </a:cubicBezTo>
                  <a:cubicBezTo>
                    <a:pt x="4034" y="5424"/>
                    <a:pt x="4218" y="5580"/>
                    <a:pt x="4436" y="5581"/>
                  </a:cubicBezTo>
                  <a:cubicBezTo>
                    <a:pt x="4462" y="5581"/>
                    <a:pt x="4488" y="5577"/>
                    <a:pt x="4513" y="5572"/>
                  </a:cubicBezTo>
                  <a:cubicBezTo>
                    <a:pt x="4756" y="5530"/>
                    <a:pt x="4920" y="5299"/>
                    <a:pt x="4878" y="5056"/>
                  </a:cubicBezTo>
                  <a:cubicBezTo>
                    <a:pt x="4839" y="4838"/>
                    <a:pt x="4650" y="4685"/>
                    <a:pt x="4436" y="4685"/>
                  </a:cubicBezTo>
                  <a:close/>
                  <a:moveTo>
                    <a:pt x="4435" y="6809"/>
                  </a:moveTo>
                  <a:cubicBezTo>
                    <a:pt x="4223" y="6809"/>
                    <a:pt x="4034" y="6962"/>
                    <a:pt x="3998" y="7179"/>
                  </a:cubicBezTo>
                  <a:cubicBezTo>
                    <a:pt x="3953" y="7423"/>
                    <a:pt x="4118" y="7655"/>
                    <a:pt x="4361" y="7695"/>
                  </a:cubicBezTo>
                  <a:cubicBezTo>
                    <a:pt x="4382" y="7699"/>
                    <a:pt x="4402" y="7701"/>
                    <a:pt x="4423" y="7701"/>
                  </a:cubicBezTo>
                  <a:cubicBezTo>
                    <a:pt x="4427" y="7701"/>
                    <a:pt x="4432" y="7701"/>
                    <a:pt x="4436" y="7701"/>
                  </a:cubicBezTo>
                  <a:cubicBezTo>
                    <a:pt x="4653" y="7701"/>
                    <a:pt x="4839" y="7546"/>
                    <a:pt x="4878" y="7332"/>
                  </a:cubicBezTo>
                  <a:cubicBezTo>
                    <a:pt x="4921" y="7088"/>
                    <a:pt x="4758" y="6856"/>
                    <a:pt x="4513" y="6815"/>
                  </a:cubicBezTo>
                  <a:cubicBezTo>
                    <a:pt x="4487" y="6811"/>
                    <a:pt x="4461" y="6809"/>
                    <a:pt x="4435" y="6809"/>
                  </a:cubicBezTo>
                  <a:close/>
                  <a:moveTo>
                    <a:pt x="3714" y="8804"/>
                  </a:moveTo>
                  <a:cubicBezTo>
                    <a:pt x="3559" y="8804"/>
                    <a:pt x="3409" y="8884"/>
                    <a:pt x="3326" y="9029"/>
                  </a:cubicBezTo>
                  <a:cubicBezTo>
                    <a:pt x="3201" y="9240"/>
                    <a:pt x="3276" y="9515"/>
                    <a:pt x="3490" y="9640"/>
                  </a:cubicBezTo>
                  <a:cubicBezTo>
                    <a:pt x="3558" y="9679"/>
                    <a:pt x="3634" y="9699"/>
                    <a:pt x="3711" y="9699"/>
                  </a:cubicBezTo>
                  <a:cubicBezTo>
                    <a:pt x="3712" y="9699"/>
                    <a:pt x="3713" y="9699"/>
                    <a:pt x="3714" y="9699"/>
                  </a:cubicBezTo>
                  <a:cubicBezTo>
                    <a:pt x="3873" y="9699"/>
                    <a:pt x="4020" y="9613"/>
                    <a:pt x="4098" y="9476"/>
                  </a:cubicBezTo>
                  <a:cubicBezTo>
                    <a:pt x="4223" y="9262"/>
                    <a:pt x="4152" y="8989"/>
                    <a:pt x="3938" y="8864"/>
                  </a:cubicBezTo>
                  <a:cubicBezTo>
                    <a:pt x="3867" y="8823"/>
                    <a:pt x="3790" y="8804"/>
                    <a:pt x="3714" y="8804"/>
                  </a:cubicBezTo>
                  <a:close/>
                  <a:moveTo>
                    <a:pt x="2350" y="10431"/>
                  </a:moveTo>
                  <a:cubicBezTo>
                    <a:pt x="2248" y="10431"/>
                    <a:pt x="2145" y="10466"/>
                    <a:pt x="2062" y="10537"/>
                  </a:cubicBezTo>
                  <a:cubicBezTo>
                    <a:pt x="1872" y="10696"/>
                    <a:pt x="1847" y="10979"/>
                    <a:pt x="2009" y="11167"/>
                  </a:cubicBezTo>
                  <a:cubicBezTo>
                    <a:pt x="2092" y="11266"/>
                    <a:pt x="2215" y="11325"/>
                    <a:pt x="2345" y="11325"/>
                  </a:cubicBezTo>
                  <a:cubicBezTo>
                    <a:pt x="2346" y="11325"/>
                    <a:pt x="2347" y="11325"/>
                    <a:pt x="2348" y="11325"/>
                  </a:cubicBezTo>
                  <a:cubicBezTo>
                    <a:pt x="2350" y="11325"/>
                    <a:pt x="2352" y="11325"/>
                    <a:pt x="2353" y="11325"/>
                  </a:cubicBezTo>
                  <a:cubicBezTo>
                    <a:pt x="2457" y="11325"/>
                    <a:pt x="2558" y="11287"/>
                    <a:pt x="2637" y="11220"/>
                  </a:cubicBezTo>
                  <a:cubicBezTo>
                    <a:pt x="2825" y="11062"/>
                    <a:pt x="2849" y="10780"/>
                    <a:pt x="2692" y="10592"/>
                  </a:cubicBezTo>
                  <a:cubicBezTo>
                    <a:pt x="2604" y="10485"/>
                    <a:pt x="2477" y="10431"/>
                    <a:pt x="2350" y="10431"/>
                  </a:cubicBezTo>
                  <a:close/>
                  <a:moveTo>
                    <a:pt x="515" y="11497"/>
                  </a:moveTo>
                  <a:cubicBezTo>
                    <a:pt x="463" y="11497"/>
                    <a:pt x="411" y="11506"/>
                    <a:pt x="359" y="11525"/>
                  </a:cubicBezTo>
                  <a:cubicBezTo>
                    <a:pt x="127" y="11609"/>
                    <a:pt x="6" y="11865"/>
                    <a:pt x="90" y="12097"/>
                  </a:cubicBezTo>
                  <a:cubicBezTo>
                    <a:pt x="155" y="12273"/>
                    <a:pt x="322" y="12389"/>
                    <a:pt x="509" y="12389"/>
                  </a:cubicBezTo>
                  <a:cubicBezTo>
                    <a:pt x="509" y="12389"/>
                    <a:pt x="510" y="12389"/>
                    <a:pt x="511" y="12389"/>
                  </a:cubicBezTo>
                  <a:cubicBezTo>
                    <a:pt x="564" y="12389"/>
                    <a:pt x="617" y="12380"/>
                    <a:pt x="666" y="12363"/>
                  </a:cubicBezTo>
                  <a:cubicBezTo>
                    <a:pt x="899" y="12279"/>
                    <a:pt x="1019" y="12022"/>
                    <a:pt x="931" y="11790"/>
                  </a:cubicBezTo>
                  <a:cubicBezTo>
                    <a:pt x="867" y="11609"/>
                    <a:pt x="696" y="11497"/>
                    <a:pt x="515" y="11497"/>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4"/>
            <p:cNvSpPr/>
            <p:nvPr/>
          </p:nvSpPr>
          <p:spPr>
            <a:xfrm>
              <a:off x="1158575" y="3236875"/>
              <a:ext cx="22400" cy="22450"/>
            </a:xfrm>
            <a:custGeom>
              <a:rect b="b" l="l" r="r" t="t"/>
              <a:pathLst>
                <a:path extrusionOk="0" h="898" w="896">
                  <a:moveTo>
                    <a:pt x="445" y="0"/>
                  </a:moveTo>
                  <a:cubicBezTo>
                    <a:pt x="417" y="0"/>
                    <a:pt x="390" y="3"/>
                    <a:pt x="362" y="8"/>
                  </a:cubicBezTo>
                  <a:cubicBezTo>
                    <a:pt x="333" y="14"/>
                    <a:pt x="304" y="23"/>
                    <a:pt x="278" y="35"/>
                  </a:cubicBezTo>
                  <a:cubicBezTo>
                    <a:pt x="251" y="45"/>
                    <a:pt x="225" y="60"/>
                    <a:pt x="200" y="76"/>
                  </a:cubicBezTo>
                  <a:cubicBezTo>
                    <a:pt x="176" y="92"/>
                    <a:pt x="153" y="110"/>
                    <a:pt x="132" y="130"/>
                  </a:cubicBezTo>
                  <a:cubicBezTo>
                    <a:pt x="48" y="215"/>
                    <a:pt x="1" y="330"/>
                    <a:pt x="1" y="450"/>
                  </a:cubicBezTo>
                  <a:cubicBezTo>
                    <a:pt x="1" y="567"/>
                    <a:pt x="48" y="680"/>
                    <a:pt x="132" y="762"/>
                  </a:cubicBezTo>
                  <a:cubicBezTo>
                    <a:pt x="215" y="848"/>
                    <a:pt x="329" y="896"/>
                    <a:pt x="448" y="897"/>
                  </a:cubicBezTo>
                  <a:cubicBezTo>
                    <a:pt x="567" y="897"/>
                    <a:pt x="682" y="848"/>
                    <a:pt x="764" y="762"/>
                  </a:cubicBezTo>
                  <a:cubicBezTo>
                    <a:pt x="848" y="680"/>
                    <a:pt x="896" y="567"/>
                    <a:pt x="896" y="450"/>
                  </a:cubicBezTo>
                  <a:cubicBezTo>
                    <a:pt x="896" y="330"/>
                    <a:pt x="848" y="215"/>
                    <a:pt x="764" y="130"/>
                  </a:cubicBezTo>
                  <a:cubicBezTo>
                    <a:pt x="678" y="47"/>
                    <a:pt x="563" y="0"/>
                    <a:pt x="44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0" name="Google Shape;590;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our Columns 1 ">
  <p:cSld name="CAPTION_ONLY_2_1_1_1">
    <p:spTree>
      <p:nvGrpSpPr>
        <p:cNvPr id="591" name="Shape 591"/>
        <p:cNvGrpSpPr/>
        <p:nvPr/>
      </p:nvGrpSpPr>
      <p:grpSpPr>
        <a:xfrm>
          <a:off x="0" y="0"/>
          <a:ext cx="0" cy="0"/>
          <a:chOff x="0" y="0"/>
          <a:chExt cx="0" cy="0"/>
        </a:xfrm>
      </p:grpSpPr>
      <p:sp>
        <p:nvSpPr>
          <p:cNvPr id="592" name="Google Shape;592;p25"/>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sp>
        <p:nvSpPr>
          <p:cNvPr id="593" name="Google Shape;593;p25"/>
          <p:cNvSpPr txBox="1"/>
          <p:nvPr>
            <p:ph idx="2" type="title"/>
          </p:nvPr>
        </p:nvSpPr>
        <p:spPr>
          <a:xfrm>
            <a:off x="5785063" y="1934750"/>
            <a:ext cx="2439600" cy="442800"/>
          </a:xfrm>
          <a:prstGeom prst="rect">
            <a:avLst/>
          </a:prstGeom>
        </p:spPr>
        <p:txBody>
          <a:bodyPr anchorCtr="0" anchor="b" bIns="91425" lIns="91425" spcFirstLastPara="1" rIns="91425" wrap="square" tIns="91425">
            <a:noAutofit/>
          </a:bodyPr>
          <a:lstStyle>
            <a:lvl1pPr lvl="0" rtl="0">
              <a:spcBef>
                <a:spcPts val="0"/>
              </a:spcBef>
              <a:spcAft>
                <a:spcPts val="0"/>
              </a:spcAft>
              <a:buSzPts val="1900"/>
              <a:buNone/>
              <a:defRPr sz="1900"/>
            </a:lvl1pPr>
            <a:lvl2pPr lvl="1" rtl="0">
              <a:spcBef>
                <a:spcPts val="0"/>
              </a:spcBef>
              <a:spcAft>
                <a:spcPts val="0"/>
              </a:spcAft>
              <a:buSzPts val="4300"/>
              <a:buNone/>
              <a:defRPr sz="4300"/>
            </a:lvl2pPr>
            <a:lvl3pPr lvl="2" rtl="0">
              <a:spcBef>
                <a:spcPts val="0"/>
              </a:spcBef>
              <a:spcAft>
                <a:spcPts val="0"/>
              </a:spcAft>
              <a:buSzPts val="4300"/>
              <a:buNone/>
              <a:defRPr sz="4300"/>
            </a:lvl3pPr>
            <a:lvl4pPr lvl="3" rtl="0">
              <a:spcBef>
                <a:spcPts val="0"/>
              </a:spcBef>
              <a:spcAft>
                <a:spcPts val="0"/>
              </a:spcAft>
              <a:buSzPts val="4300"/>
              <a:buNone/>
              <a:defRPr sz="4300"/>
            </a:lvl4pPr>
            <a:lvl5pPr lvl="4" rtl="0">
              <a:spcBef>
                <a:spcPts val="0"/>
              </a:spcBef>
              <a:spcAft>
                <a:spcPts val="0"/>
              </a:spcAft>
              <a:buSzPts val="4300"/>
              <a:buNone/>
              <a:defRPr sz="4300"/>
            </a:lvl5pPr>
            <a:lvl6pPr lvl="5" rtl="0">
              <a:spcBef>
                <a:spcPts val="0"/>
              </a:spcBef>
              <a:spcAft>
                <a:spcPts val="0"/>
              </a:spcAft>
              <a:buSzPts val="4300"/>
              <a:buNone/>
              <a:defRPr sz="4300"/>
            </a:lvl6pPr>
            <a:lvl7pPr lvl="6" rtl="0">
              <a:spcBef>
                <a:spcPts val="0"/>
              </a:spcBef>
              <a:spcAft>
                <a:spcPts val="0"/>
              </a:spcAft>
              <a:buSzPts val="4300"/>
              <a:buNone/>
              <a:defRPr sz="4300"/>
            </a:lvl7pPr>
            <a:lvl8pPr lvl="7" rtl="0">
              <a:spcBef>
                <a:spcPts val="0"/>
              </a:spcBef>
              <a:spcAft>
                <a:spcPts val="0"/>
              </a:spcAft>
              <a:buSzPts val="4300"/>
              <a:buNone/>
              <a:defRPr sz="4300"/>
            </a:lvl8pPr>
            <a:lvl9pPr lvl="8" rtl="0">
              <a:spcBef>
                <a:spcPts val="0"/>
              </a:spcBef>
              <a:spcAft>
                <a:spcPts val="0"/>
              </a:spcAft>
              <a:buSzPts val="4300"/>
              <a:buNone/>
              <a:defRPr sz="4300"/>
            </a:lvl9pPr>
          </a:lstStyle>
          <a:p/>
        </p:txBody>
      </p:sp>
      <p:sp>
        <p:nvSpPr>
          <p:cNvPr id="594" name="Google Shape;594;p25"/>
          <p:cNvSpPr txBox="1"/>
          <p:nvPr>
            <p:ph idx="1" type="subTitle"/>
          </p:nvPr>
        </p:nvSpPr>
        <p:spPr>
          <a:xfrm>
            <a:off x="5785063" y="2207950"/>
            <a:ext cx="2439600" cy="62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595" name="Google Shape;595;p25"/>
          <p:cNvSpPr txBox="1"/>
          <p:nvPr>
            <p:ph idx="3" type="title"/>
          </p:nvPr>
        </p:nvSpPr>
        <p:spPr>
          <a:xfrm>
            <a:off x="5785063" y="3488925"/>
            <a:ext cx="2439600" cy="442800"/>
          </a:xfrm>
          <a:prstGeom prst="rect">
            <a:avLst/>
          </a:prstGeom>
        </p:spPr>
        <p:txBody>
          <a:bodyPr anchorCtr="0" anchor="b" bIns="91425" lIns="91425" spcFirstLastPara="1" rIns="91425" wrap="square" tIns="91425">
            <a:noAutofit/>
          </a:bodyPr>
          <a:lstStyle>
            <a:lvl1pPr lvl="0" rtl="0">
              <a:spcBef>
                <a:spcPts val="0"/>
              </a:spcBef>
              <a:spcAft>
                <a:spcPts val="0"/>
              </a:spcAft>
              <a:buSzPts val="1900"/>
              <a:buNone/>
              <a:defRPr sz="1900"/>
            </a:lvl1pPr>
            <a:lvl2pPr lvl="1" rtl="0">
              <a:spcBef>
                <a:spcPts val="0"/>
              </a:spcBef>
              <a:spcAft>
                <a:spcPts val="0"/>
              </a:spcAft>
              <a:buSzPts val="4300"/>
              <a:buNone/>
              <a:defRPr sz="4300"/>
            </a:lvl2pPr>
            <a:lvl3pPr lvl="2" rtl="0">
              <a:spcBef>
                <a:spcPts val="0"/>
              </a:spcBef>
              <a:spcAft>
                <a:spcPts val="0"/>
              </a:spcAft>
              <a:buSzPts val="4300"/>
              <a:buNone/>
              <a:defRPr sz="4300"/>
            </a:lvl3pPr>
            <a:lvl4pPr lvl="3" rtl="0">
              <a:spcBef>
                <a:spcPts val="0"/>
              </a:spcBef>
              <a:spcAft>
                <a:spcPts val="0"/>
              </a:spcAft>
              <a:buSzPts val="4300"/>
              <a:buNone/>
              <a:defRPr sz="4300"/>
            </a:lvl4pPr>
            <a:lvl5pPr lvl="4" rtl="0">
              <a:spcBef>
                <a:spcPts val="0"/>
              </a:spcBef>
              <a:spcAft>
                <a:spcPts val="0"/>
              </a:spcAft>
              <a:buSzPts val="4300"/>
              <a:buNone/>
              <a:defRPr sz="4300"/>
            </a:lvl5pPr>
            <a:lvl6pPr lvl="5" rtl="0">
              <a:spcBef>
                <a:spcPts val="0"/>
              </a:spcBef>
              <a:spcAft>
                <a:spcPts val="0"/>
              </a:spcAft>
              <a:buSzPts val="4300"/>
              <a:buNone/>
              <a:defRPr sz="4300"/>
            </a:lvl6pPr>
            <a:lvl7pPr lvl="6" rtl="0">
              <a:spcBef>
                <a:spcPts val="0"/>
              </a:spcBef>
              <a:spcAft>
                <a:spcPts val="0"/>
              </a:spcAft>
              <a:buSzPts val="4300"/>
              <a:buNone/>
              <a:defRPr sz="4300"/>
            </a:lvl7pPr>
            <a:lvl8pPr lvl="7" rtl="0">
              <a:spcBef>
                <a:spcPts val="0"/>
              </a:spcBef>
              <a:spcAft>
                <a:spcPts val="0"/>
              </a:spcAft>
              <a:buSzPts val="4300"/>
              <a:buNone/>
              <a:defRPr sz="4300"/>
            </a:lvl8pPr>
            <a:lvl9pPr lvl="8" rtl="0">
              <a:spcBef>
                <a:spcPts val="0"/>
              </a:spcBef>
              <a:spcAft>
                <a:spcPts val="0"/>
              </a:spcAft>
              <a:buSzPts val="4300"/>
              <a:buNone/>
              <a:defRPr sz="4300"/>
            </a:lvl9pPr>
          </a:lstStyle>
          <a:p/>
        </p:txBody>
      </p:sp>
      <p:sp>
        <p:nvSpPr>
          <p:cNvPr id="596" name="Google Shape;596;p25"/>
          <p:cNvSpPr txBox="1"/>
          <p:nvPr>
            <p:ph idx="4" type="subTitle"/>
          </p:nvPr>
        </p:nvSpPr>
        <p:spPr>
          <a:xfrm>
            <a:off x="5785063" y="3762125"/>
            <a:ext cx="2439600" cy="62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597" name="Google Shape;597;p25"/>
          <p:cNvSpPr txBox="1"/>
          <p:nvPr>
            <p:ph idx="5" type="title"/>
          </p:nvPr>
        </p:nvSpPr>
        <p:spPr>
          <a:xfrm>
            <a:off x="919338" y="1934750"/>
            <a:ext cx="2439600" cy="442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1900"/>
              <a:buNone/>
              <a:defRPr sz="1900"/>
            </a:lvl1pPr>
            <a:lvl2pPr lvl="1" rtl="0" algn="r">
              <a:spcBef>
                <a:spcPts val="0"/>
              </a:spcBef>
              <a:spcAft>
                <a:spcPts val="0"/>
              </a:spcAft>
              <a:buSzPts val="4300"/>
              <a:buNone/>
              <a:defRPr sz="4300"/>
            </a:lvl2pPr>
            <a:lvl3pPr lvl="2" rtl="0" algn="r">
              <a:spcBef>
                <a:spcPts val="0"/>
              </a:spcBef>
              <a:spcAft>
                <a:spcPts val="0"/>
              </a:spcAft>
              <a:buSzPts val="4300"/>
              <a:buNone/>
              <a:defRPr sz="4300"/>
            </a:lvl3pPr>
            <a:lvl4pPr lvl="3" rtl="0" algn="r">
              <a:spcBef>
                <a:spcPts val="0"/>
              </a:spcBef>
              <a:spcAft>
                <a:spcPts val="0"/>
              </a:spcAft>
              <a:buSzPts val="4300"/>
              <a:buNone/>
              <a:defRPr sz="4300"/>
            </a:lvl4pPr>
            <a:lvl5pPr lvl="4" rtl="0" algn="r">
              <a:spcBef>
                <a:spcPts val="0"/>
              </a:spcBef>
              <a:spcAft>
                <a:spcPts val="0"/>
              </a:spcAft>
              <a:buSzPts val="4300"/>
              <a:buNone/>
              <a:defRPr sz="4300"/>
            </a:lvl5pPr>
            <a:lvl6pPr lvl="5" rtl="0" algn="r">
              <a:spcBef>
                <a:spcPts val="0"/>
              </a:spcBef>
              <a:spcAft>
                <a:spcPts val="0"/>
              </a:spcAft>
              <a:buSzPts val="4300"/>
              <a:buNone/>
              <a:defRPr sz="4300"/>
            </a:lvl6pPr>
            <a:lvl7pPr lvl="6" rtl="0" algn="r">
              <a:spcBef>
                <a:spcPts val="0"/>
              </a:spcBef>
              <a:spcAft>
                <a:spcPts val="0"/>
              </a:spcAft>
              <a:buSzPts val="4300"/>
              <a:buNone/>
              <a:defRPr sz="4300"/>
            </a:lvl7pPr>
            <a:lvl8pPr lvl="7" rtl="0" algn="r">
              <a:spcBef>
                <a:spcPts val="0"/>
              </a:spcBef>
              <a:spcAft>
                <a:spcPts val="0"/>
              </a:spcAft>
              <a:buSzPts val="4300"/>
              <a:buNone/>
              <a:defRPr sz="4300"/>
            </a:lvl8pPr>
            <a:lvl9pPr lvl="8" rtl="0" algn="r">
              <a:spcBef>
                <a:spcPts val="0"/>
              </a:spcBef>
              <a:spcAft>
                <a:spcPts val="0"/>
              </a:spcAft>
              <a:buSzPts val="4300"/>
              <a:buNone/>
              <a:defRPr sz="4300"/>
            </a:lvl9pPr>
          </a:lstStyle>
          <a:p/>
        </p:txBody>
      </p:sp>
      <p:sp>
        <p:nvSpPr>
          <p:cNvPr id="598" name="Google Shape;598;p25"/>
          <p:cNvSpPr txBox="1"/>
          <p:nvPr>
            <p:ph idx="6" type="subTitle"/>
          </p:nvPr>
        </p:nvSpPr>
        <p:spPr>
          <a:xfrm>
            <a:off x="919338" y="2207950"/>
            <a:ext cx="2439600" cy="6285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sz="1600"/>
            </a:lvl1pPr>
            <a:lvl2pPr lvl="1" rtl="0" algn="r">
              <a:lnSpc>
                <a:spcPct val="100000"/>
              </a:lnSpc>
              <a:spcBef>
                <a:spcPts val="0"/>
              </a:spcBef>
              <a:spcAft>
                <a:spcPts val="0"/>
              </a:spcAft>
              <a:buSzPts val="2100"/>
              <a:buNone/>
              <a:defRPr sz="2100"/>
            </a:lvl2pPr>
            <a:lvl3pPr lvl="2" rtl="0" algn="r">
              <a:lnSpc>
                <a:spcPct val="100000"/>
              </a:lnSpc>
              <a:spcBef>
                <a:spcPts val="0"/>
              </a:spcBef>
              <a:spcAft>
                <a:spcPts val="0"/>
              </a:spcAft>
              <a:buSzPts val="2100"/>
              <a:buNone/>
              <a:defRPr sz="2100"/>
            </a:lvl3pPr>
            <a:lvl4pPr lvl="3" rtl="0" algn="r">
              <a:lnSpc>
                <a:spcPct val="100000"/>
              </a:lnSpc>
              <a:spcBef>
                <a:spcPts val="0"/>
              </a:spcBef>
              <a:spcAft>
                <a:spcPts val="0"/>
              </a:spcAft>
              <a:buSzPts val="2100"/>
              <a:buNone/>
              <a:defRPr sz="2100"/>
            </a:lvl4pPr>
            <a:lvl5pPr lvl="4" rtl="0" algn="r">
              <a:lnSpc>
                <a:spcPct val="100000"/>
              </a:lnSpc>
              <a:spcBef>
                <a:spcPts val="0"/>
              </a:spcBef>
              <a:spcAft>
                <a:spcPts val="0"/>
              </a:spcAft>
              <a:buSzPts val="2100"/>
              <a:buNone/>
              <a:defRPr sz="2100"/>
            </a:lvl5pPr>
            <a:lvl6pPr lvl="5" rtl="0" algn="r">
              <a:lnSpc>
                <a:spcPct val="100000"/>
              </a:lnSpc>
              <a:spcBef>
                <a:spcPts val="0"/>
              </a:spcBef>
              <a:spcAft>
                <a:spcPts val="0"/>
              </a:spcAft>
              <a:buSzPts val="2100"/>
              <a:buNone/>
              <a:defRPr sz="2100"/>
            </a:lvl6pPr>
            <a:lvl7pPr lvl="6" rtl="0" algn="r">
              <a:lnSpc>
                <a:spcPct val="100000"/>
              </a:lnSpc>
              <a:spcBef>
                <a:spcPts val="0"/>
              </a:spcBef>
              <a:spcAft>
                <a:spcPts val="0"/>
              </a:spcAft>
              <a:buSzPts val="2100"/>
              <a:buNone/>
              <a:defRPr sz="2100"/>
            </a:lvl7pPr>
            <a:lvl8pPr lvl="7" rtl="0" algn="r">
              <a:lnSpc>
                <a:spcPct val="100000"/>
              </a:lnSpc>
              <a:spcBef>
                <a:spcPts val="0"/>
              </a:spcBef>
              <a:spcAft>
                <a:spcPts val="0"/>
              </a:spcAft>
              <a:buSzPts val="2100"/>
              <a:buNone/>
              <a:defRPr sz="2100"/>
            </a:lvl8pPr>
            <a:lvl9pPr lvl="8" rtl="0" algn="r">
              <a:lnSpc>
                <a:spcPct val="100000"/>
              </a:lnSpc>
              <a:spcBef>
                <a:spcPts val="0"/>
              </a:spcBef>
              <a:spcAft>
                <a:spcPts val="0"/>
              </a:spcAft>
              <a:buSzPts val="2100"/>
              <a:buNone/>
              <a:defRPr sz="2100"/>
            </a:lvl9pPr>
          </a:lstStyle>
          <a:p/>
        </p:txBody>
      </p:sp>
      <p:sp>
        <p:nvSpPr>
          <p:cNvPr id="599" name="Google Shape;599;p25"/>
          <p:cNvSpPr txBox="1"/>
          <p:nvPr>
            <p:ph idx="7" type="title"/>
          </p:nvPr>
        </p:nvSpPr>
        <p:spPr>
          <a:xfrm>
            <a:off x="919338" y="3488925"/>
            <a:ext cx="2439600" cy="442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1900"/>
              <a:buNone/>
              <a:defRPr sz="1900"/>
            </a:lvl1pPr>
            <a:lvl2pPr lvl="1" rtl="0" algn="r">
              <a:spcBef>
                <a:spcPts val="0"/>
              </a:spcBef>
              <a:spcAft>
                <a:spcPts val="0"/>
              </a:spcAft>
              <a:buSzPts val="4300"/>
              <a:buNone/>
              <a:defRPr sz="4300"/>
            </a:lvl2pPr>
            <a:lvl3pPr lvl="2" rtl="0" algn="r">
              <a:spcBef>
                <a:spcPts val="0"/>
              </a:spcBef>
              <a:spcAft>
                <a:spcPts val="0"/>
              </a:spcAft>
              <a:buSzPts val="4300"/>
              <a:buNone/>
              <a:defRPr sz="4300"/>
            </a:lvl3pPr>
            <a:lvl4pPr lvl="3" rtl="0" algn="r">
              <a:spcBef>
                <a:spcPts val="0"/>
              </a:spcBef>
              <a:spcAft>
                <a:spcPts val="0"/>
              </a:spcAft>
              <a:buSzPts val="4300"/>
              <a:buNone/>
              <a:defRPr sz="4300"/>
            </a:lvl4pPr>
            <a:lvl5pPr lvl="4" rtl="0" algn="r">
              <a:spcBef>
                <a:spcPts val="0"/>
              </a:spcBef>
              <a:spcAft>
                <a:spcPts val="0"/>
              </a:spcAft>
              <a:buSzPts val="4300"/>
              <a:buNone/>
              <a:defRPr sz="4300"/>
            </a:lvl5pPr>
            <a:lvl6pPr lvl="5" rtl="0" algn="r">
              <a:spcBef>
                <a:spcPts val="0"/>
              </a:spcBef>
              <a:spcAft>
                <a:spcPts val="0"/>
              </a:spcAft>
              <a:buSzPts val="4300"/>
              <a:buNone/>
              <a:defRPr sz="4300"/>
            </a:lvl6pPr>
            <a:lvl7pPr lvl="6" rtl="0" algn="r">
              <a:spcBef>
                <a:spcPts val="0"/>
              </a:spcBef>
              <a:spcAft>
                <a:spcPts val="0"/>
              </a:spcAft>
              <a:buSzPts val="4300"/>
              <a:buNone/>
              <a:defRPr sz="4300"/>
            </a:lvl7pPr>
            <a:lvl8pPr lvl="7" rtl="0" algn="r">
              <a:spcBef>
                <a:spcPts val="0"/>
              </a:spcBef>
              <a:spcAft>
                <a:spcPts val="0"/>
              </a:spcAft>
              <a:buSzPts val="4300"/>
              <a:buNone/>
              <a:defRPr sz="4300"/>
            </a:lvl8pPr>
            <a:lvl9pPr lvl="8" rtl="0" algn="r">
              <a:spcBef>
                <a:spcPts val="0"/>
              </a:spcBef>
              <a:spcAft>
                <a:spcPts val="0"/>
              </a:spcAft>
              <a:buSzPts val="4300"/>
              <a:buNone/>
              <a:defRPr sz="4300"/>
            </a:lvl9pPr>
          </a:lstStyle>
          <a:p/>
        </p:txBody>
      </p:sp>
      <p:sp>
        <p:nvSpPr>
          <p:cNvPr id="600" name="Google Shape;600;p25"/>
          <p:cNvSpPr txBox="1"/>
          <p:nvPr>
            <p:ph idx="8" type="subTitle"/>
          </p:nvPr>
        </p:nvSpPr>
        <p:spPr>
          <a:xfrm>
            <a:off x="919338" y="3762125"/>
            <a:ext cx="2439600" cy="6285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sz="1600"/>
            </a:lvl1pPr>
            <a:lvl2pPr lvl="1" rtl="0" algn="r">
              <a:lnSpc>
                <a:spcPct val="100000"/>
              </a:lnSpc>
              <a:spcBef>
                <a:spcPts val="0"/>
              </a:spcBef>
              <a:spcAft>
                <a:spcPts val="0"/>
              </a:spcAft>
              <a:buSzPts val="2100"/>
              <a:buNone/>
              <a:defRPr sz="2100"/>
            </a:lvl2pPr>
            <a:lvl3pPr lvl="2" rtl="0" algn="r">
              <a:lnSpc>
                <a:spcPct val="100000"/>
              </a:lnSpc>
              <a:spcBef>
                <a:spcPts val="0"/>
              </a:spcBef>
              <a:spcAft>
                <a:spcPts val="0"/>
              </a:spcAft>
              <a:buSzPts val="2100"/>
              <a:buNone/>
              <a:defRPr sz="2100"/>
            </a:lvl3pPr>
            <a:lvl4pPr lvl="3" rtl="0" algn="r">
              <a:lnSpc>
                <a:spcPct val="100000"/>
              </a:lnSpc>
              <a:spcBef>
                <a:spcPts val="0"/>
              </a:spcBef>
              <a:spcAft>
                <a:spcPts val="0"/>
              </a:spcAft>
              <a:buSzPts val="2100"/>
              <a:buNone/>
              <a:defRPr sz="2100"/>
            </a:lvl4pPr>
            <a:lvl5pPr lvl="4" rtl="0" algn="r">
              <a:lnSpc>
                <a:spcPct val="100000"/>
              </a:lnSpc>
              <a:spcBef>
                <a:spcPts val="0"/>
              </a:spcBef>
              <a:spcAft>
                <a:spcPts val="0"/>
              </a:spcAft>
              <a:buSzPts val="2100"/>
              <a:buNone/>
              <a:defRPr sz="2100"/>
            </a:lvl5pPr>
            <a:lvl6pPr lvl="5" rtl="0" algn="r">
              <a:lnSpc>
                <a:spcPct val="100000"/>
              </a:lnSpc>
              <a:spcBef>
                <a:spcPts val="0"/>
              </a:spcBef>
              <a:spcAft>
                <a:spcPts val="0"/>
              </a:spcAft>
              <a:buSzPts val="2100"/>
              <a:buNone/>
              <a:defRPr sz="2100"/>
            </a:lvl6pPr>
            <a:lvl7pPr lvl="6" rtl="0" algn="r">
              <a:lnSpc>
                <a:spcPct val="100000"/>
              </a:lnSpc>
              <a:spcBef>
                <a:spcPts val="0"/>
              </a:spcBef>
              <a:spcAft>
                <a:spcPts val="0"/>
              </a:spcAft>
              <a:buSzPts val="2100"/>
              <a:buNone/>
              <a:defRPr sz="2100"/>
            </a:lvl7pPr>
            <a:lvl8pPr lvl="7" rtl="0" algn="r">
              <a:lnSpc>
                <a:spcPct val="100000"/>
              </a:lnSpc>
              <a:spcBef>
                <a:spcPts val="0"/>
              </a:spcBef>
              <a:spcAft>
                <a:spcPts val="0"/>
              </a:spcAft>
              <a:buSzPts val="2100"/>
              <a:buNone/>
              <a:defRPr sz="2100"/>
            </a:lvl8pPr>
            <a:lvl9pPr lvl="8" rtl="0" algn="r">
              <a:lnSpc>
                <a:spcPct val="100000"/>
              </a:lnSpc>
              <a:spcBef>
                <a:spcPts val="0"/>
              </a:spcBef>
              <a:spcAft>
                <a:spcPts val="0"/>
              </a:spcAft>
              <a:buSzPts val="2100"/>
              <a:buNone/>
              <a:defRPr sz="2100"/>
            </a:lvl9pPr>
          </a:lstStyle>
          <a:p/>
        </p:txBody>
      </p:sp>
      <p:grpSp>
        <p:nvGrpSpPr>
          <p:cNvPr id="601" name="Google Shape;601;p25"/>
          <p:cNvGrpSpPr/>
          <p:nvPr/>
        </p:nvGrpSpPr>
        <p:grpSpPr>
          <a:xfrm rot="-5400000">
            <a:off x="87864" y="234010"/>
            <a:ext cx="646866" cy="1098118"/>
            <a:chOff x="3558950" y="3191175"/>
            <a:chExt cx="500825" cy="850200"/>
          </a:xfrm>
        </p:grpSpPr>
        <p:sp>
          <p:nvSpPr>
            <p:cNvPr id="602" name="Google Shape;602;p25"/>
            <p:cNvSpPr/>
            <p:nvPr/>
          </p:nvSpPr>
          <p:spPr>
            <a:xfrm>
              <a:off x="3566425" y="3191175"/>
              <a:ext cx="485900" cy="561075"/>
            </a:xfrm>
            <a:custGeom>
              <a:rect b="b" l="l" r="r" t="t"/>
              <a:pathLst>
                <a:path extrusionOk="0" h="22443" w="19436">
                  <a:moveTo>
                    <a:pt x="9718" y="1"/>
                  </a:moveTo>
                  <a:lnTo>
                    <a:pt x="1" y="5611"/>
                  </a:lnTo>
                  <a:lnTo>
                    <a:pt x="1" y="16831"/>
                  </a:lnTo>
                  <a:lnTo>
                    <a:pt x="9718" y="22443"/>
                  </a:lnTo>
                  <a:lnTo>
                    <a:pt x="19435" y="16831"/>
                  </a:lnTo>
                  <a:lnTo>
                    <a:pt x="19435" y="5611"/>
                  </a:lnTo>
                  <a:lnTo>
                    <a:pt x="9718"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5"/>
            <p:cNvSpPr/>
            <p:nvPr/>
          </p:nvSpPr>
          <p:spPr>
            <a:xfrm>
              <a:off x="3558950" y="3463075"/>
              <a:ext cx="500825" cy="578300"/>
            </a:xfrm>
            <a:custGeom>
              <a:rect b="b" l="l" r="r" t="t"/>
              <a:pathLst>
                <a:path extrusionOk="0" h="23132" w="20033">
                  <a:moveTo>
                    <a:pt x="10017" y="690"/>
                  </a:moveTo>
                  <a:lnTo>
                    <a:pt x="19436" y="6129"/>
                  </a:lnTo>
                  <a:lnTo>
                    <a:pt x="19436" y="17005"/>
                  </a:lnTo>
                  <a:lnTo>
                    <a:pt x="10017" y="22443"/>
                  </a:lnTo>
                  <a:lnTo>
                    <a:pt x="598" y="17005"/>
                  </a:lnTo>
                  <a:lnTo>
                    <a:pt x="598" y="6129"/>
                  </a:lnTo>
                  <a:lnTo>
                    <a:pt x="10017" y="690"/>
                  </a:lnTo>
                  <a:close/>
                  <a:moveTo>
                    <a:pt x="10017" y="1"/>
                  </a:moveTo>
                  <a:lnTo>
                    <a:pt x="1" y="5784"/>
                  </a:lnTo>
                  <a:lnTo>
                    <a:pt x="1" y="17349"/>
                  </a:lnTo>
                  <a:lnTo>
                    <a:pt x="10017" y="23131"/>
                  </a:lnTo>
                  <a:lnTo>
                    <a:pt x="20032" y="17349"/>
                  </a:lnTo>
                  <a:lnTo>
                    <a:pt x="20032" y="5784"/>
                  </a:lnTo>
                  <a:lnTo>
                    <a:pt x="10017"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4" name="Google Shape;604;p25"/>
          <p:cNvGrpSpPr/>
          <p:nvPr/>
        </p:nvGrpSpPr>
        <p:grpSpPr>
          <a:xfrm>
            <a:off x="1121050" y="407700"/>
            <a:ext cx="175450" cy="175450"/>
            <a:chOff x="5826950" y="2305200"/>
            <a:chExt cx="175450" cy="175450"/>
          </a:xfrm>
        </p:grpSpPr>
        <p:sp>
          <p:nvSpPr>
            <p:cNvPr id="605" name="Google Shape;605;p25"/>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5"/>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7" name="Google Shape;607;p25"/>
          <p:cNvGrpSpPr/>
          <p:nvPr/>
        </p:nvGrpSpPr>
        <p:grpSpPr>
          <a:xfrm rot="5400000">
            <a:off x="691225" y="-133150"/>
            <a:ext cx="108150" cy="669300"/>
            <a:chOff x="5169950" y="3910650"/>
            <a:chExt cx="108150" cy="669300"/>
          </a:xfrm>
        </p:grpSpPr>
        <p:sp>
          <p:nvSpPr>
            <p:cNvPr id="608" name="Google Shape;608;p25"/>
            <p:cNvSpPr/>
            <p:nvPr/>
          </p:nvSpPr>
          <p:spPr>
            <a:xfrm>
              <a:off x="5169950" y="39106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5"/>
            <p:cNvSpPr/>
            <p:nvPr/>
          </p:nvSpPr>
          <p:spPr>
            <a:xfrm>
              <a:off x="5169950" y="4097700"/>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5"/>
            <p:cNvSpPr/>
            <p:nvPr/>
          </p:nvSpPr>
          <p:spPr>
            <a:xfrm>
              <a:off x="5169950" y="42847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5"/>
            <p:cNvSpPr/>
            <p:nvPr/>
          </p:nvSpPr>
          <p:spPr>
            <a:xfrm>
              <a:off x="5169950" y="4471825"/>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2" name="Google Shape;612;p25"/>
          <p:cNvGrpSpPr/>
          <p:nvPr/>
        </p:nvGrpSpPr>
        <p:grpSpPr>
          <a:xfrm rot="5400000">
            <a:off x="7823350" y="121375"/>
            <a:ext cx="544350" cy="313225"/>
            <a:chOff x="4383475" y="1747875"/>
            <a:chExt cx="544350" cy="313225"/>
          </a:xfrm>
        </p:grpSpPr>
        <p:sp>
          <p:nvSpPr>
            <p:cNvPr id="613" name="Google Shape;613;p25"/>
            <p:cNvSpPr/>
            <p:nvPr/>
          </p:nvSpPr>
          <p:spPr>
            <a:xfrm>
              <a:off x="4383475" y="1747875"/>
              <a:ext cx="544350" cy="89500"/>
            </a:xfrm>
            <a:custGeom>
              <a:rect b="b" l="l" r="r" t="t"/>
              <a:pathLst>
                <a:path extrusionOk="0" h="3580"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5"/>
            <p:cNvSpPr/>
            <p:nvPr/>
          </p:nvSpPr>
          <p:spPr>
            <a:xfrm>
              <a:off x="4383475" y="1971575"/>
              <a:ext cx="544350" cy="89525"/>
            </a:xfrm>
            <a:custGeom>
              <a:rect b="b" l="l" r="r" t="t"/>
              <a:pathLst>
                <a:path extrusionOk="0" h="3581"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5" name="Google Shape;615;p25"/>
          <p:cNvGrpSpPr/>
          <p:nvPr/>
        </p:nvGrpSpPr>
        <p:grpSpPr>
          <a:xfrm rot="10800000">
            <a:off x="8535240" y="-9"/>
            <a:ext cx="608748" cy="1194688"/>
            <a:chOff x="1158575" y="2606800"/>
            <a:chExt cx="497750" cy="976850"/>
          </a:xfrm>
        </p:grpSpPr>
        <p:sp>
          <p:nvSpPr>
            <p:cNvPr id="616" name="Google Shape;616;p25"/>
            <p:cNvSpPr/>
            <p:nvPr/>
          </p:nvSpPr>
          <p:spPr>
            <a:xfrm>
              <a:off x="1158575" y="2716225"/>
              <a:ext cx="22400" cy="22250"/>
            </a:xfrm>
            <a:custGeom>
              <a:rect b="b" l="l" r="r" t="t"/>
              <a:pathLst>
                <a:path extrusionOk="0" h="890" w="896">
                  <a:moveTo>
                    <a:pt x="448" y="1"/>
                  </a:moveTo>
                  <a:cubicBezTo>
                    <a:pt x="332" y="1"/>
                    <a:pt x="215" y="43"/>
                    <a:pt x="132" y="126"/>
                  </a:cubicBezTo>
                  <a:cubicBezTo>
                    <a:pt x="47" y="210"/>
                    <a:pt x="1" y="323"/>
                    <a:pt x="1" y="442"/>
                  </a:cubicBezTo>
                  <a:cubicBezTo>
                    <a:pt x="2" y="561"/>
                    <a:pt x="48" y="675"/>
                    <a:pt x="132" y="758"/>
                  </a:cubicBezTo>
                  <a:cubicBezTo>
                    <a:pt x="216" y="842"/>
                    <a:pt x="329" y="889"/>
                    <a:pt x="448" y="890"/>
                  </a:cubicBezTo>
                  <a:cubicBezTo>
                    <a:pt x="567" y="890"/>
                    <a:pt x="680" y="842"/>
                    <a:pt x="764" y="758"/>
                  </a:cubicBezTo>
                  <a:cubicBezTo>
                    <a:pt x="848" y="675"/>
                    <a:pt x="895" y="560"/>
                    <a:pt x="896" y="442"/>
                  </a:cubicBezTo>
                  <a:cubicBezTo>
                    <a:pt x="896" y="323"/>
                    <a:pt x="849" y="210"/>
                    <a:pt x="764" y="126"/>
                  </a:cubicBezTo>
                  <a:cubicBezTo>
                    <a:pt x="681" y="43"/>
                    <a:pt x="565" y="1"/>
                    <a:pt x="448"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5"/>
            <p:cNvSpPr/>
            <p:nvPr/>
          </p:nvSpPr>
          <p:spPr>
            <a:xfrm>
              <a:off x="1239375" y="2725200"/>
              <a:ext cx="309550" cy="739750"/>
            </a:xfrm>
            <a:custGeom>
              <a:rect b="b" l="l" r="r" t="t"/>
              <a:pathLst>
                <a:path extrusionOk="0" h="29590" w="12382">
                  <a:moveTo>
                    <a:pt x="490" y="1"/>
                  </a:moveTo>
                  <a:cubicBezTo>
                    <a:pt x="287" y="1"/>
                    <a:pt x="103" y="141"/>
                    <a:pt x="55" y="348"/>
                  </a:cubicBezTo>
                  <a:cubicBezTo>
                    <a:pt x="0" y="590"/>
                    <a:pt x="151" y="829"/>
                    <a:pt x="392" y="883"/>
                  </a:cubicBezTo>
                  <a:cubicBezTo>
                    <a:pt x="422" y="890"/>
                    <a:pt x="452" y="895"/>
                    <a:pt x="483" y="895"/>
                  </a:cubicBezTo>
                  <a:cubicBezTo>
                    <a:pt x="487" y="895"/>
                    <a:pt x="491" y="895"/>
                    <a:pt x="494" y="894"/>
                  </a:cubicBezTo>
                  <a:cubicBezTo>
                    <a:pt x="703" y="894"/>
                    <a:pt x="883" y="749"/>
                    <a:pt x="926" y="546"/>
                  </a:cubicBezTo>
                  <a:cubicBezTo>
                    <a:pt x="981" y="305"/>
                    <a:pt x="831" y="65"/>
                    <a:pt x="589" y="12"/>
                  </a:cubicBezTo>
                  <a:cubicBezTo>
                    <a:pt x="556" y="5"/>
                    <a:pt x="523" y="1"/>
                    <a:pt x="490" y="1"/>
                  </a:cubicBezTo>
                  <a:close/>
                  <a:moveTo>
                    <a:pt x="3601" y="1088"/>
                  </a:moveTo>
                  <a:cubicBezTo>
                    <a:pt x="3435" y="1088"/>
                    <a:pt x="3275" y="1182"/>
                    <a:pt x="3199" y="1342"/>
                  </a:cubicBezTo>
                  <a:cubicBezTo>
                    <a:pt x="3091" y="1564"/>
                    <a:pt x="3185" y="1832"/>
                    <a:pt x="3407" y="1939"/>
                  </a:cubicBezTo>
                  <a:cubicBezTo>
                    <a:pt x="3469" y="1968"/>
                    <a:pt x="3534" y="1983"/>
                    <a:pt x="3602" y="1983"/>
                  </a:cubicBezTo>
                  <a:cubicBezTo>
                    <a:pt x="3603" y="1983"/>
                    <a:pt x="3604" y="1983"/>
                    <a:pt x="3605" y="1983"/>
                  </a:cubicBezTo>
                  <a:cubicBezTo>
                    <a:pt x="3775" y="1983"/>
                    <a:pt x="3931" y="1883"/>
                    <a:pt x="4004" y="1729"/>
                  </a:cubicBezTo>
                  <a:cubicBezTo>
                    <a:pt x="4112" y="1507"/>
                    <a:pt x="4019" y="1240"/>
                    <a:pt x="3796" y="1133"/>
                  </a:cubicBezTo>
                  <a:cubicBezTo>
                    <a:pt x="3733" y="1103"/>
                    <a:pt x="3666" y="1088"/>
                    <a:pt x="3601" y="1088"/>
                  </a:cubicBezTo>
                  <a:close/>
                  <a:moveTo>
                    <a:pt x="6390" y="2843"/>
                  </a:moveTo>
                  <a:cubicBezTo>
                    <a:pt x="6259" y="2843"/>
                    <a:pt x="6129" y="2901"/>
                    <a:pt x="6041" y="3013"/>
                  </a:cubicBezTo>
                  <a:cubicBezTo>
                    <a:pt x="5888" y="3204"/>
                    <a:pt x="5919" y="3485"/>
                    <a:pt x="6110" y="3639"/>
                  </a:cubicBezTo>
                  <a:cubicBezTo>
                    <a:pt x="6190" y="3702"/>
                    <a:pt x="6289" y="3736"/>
                    <a:pt x="6391" y="3737"/>
                  </a:cubicBezTo>
                  <a:cubicBezTo>
                    <a:pt x="6527" y="3737"/>
                    <a:pt x="6655" y="3676"/>
                    <a:pt x="6740" y="3570"/>
                  </a:cubicBezTo>
                  <a:cubicBezTo>
                    <a:pt x="6894" y="3377"/>
                    <a:pt x="6863" y="3095"/>
                    <a:pt x="6671" y="2941"/>
                  </a:cubicBezTo>
                  <a:lnTo>
                    <a:pt x="6667" y="2941"/>
                  </a:lnTo>
                  <a:cubicBezTo>
                    <a:pt x="6586" y="2875"/>
                    <a:pt x="6487" y="2843"/>
                    <a:pt x="6390" y="2843"/>
                  </a:cubicBezTo>
                  <a:close/>
                  <a:moveTo>
                    <a:pt x="8719" y="5171"/>
                  </a:moveTo>
                  <a:cubicBezTo>
                    <a:pt x="8621" y="5171"/>
                    <a:pt x="8522" y="5203"/>
                    <a:pt x="8440" y="5270"/>
                  </a:cubicBezTo>
                  <a:cubicBezTo>
                    <a:pt x="8247" y="5424"/>
                    <a:pt x="8217" y="5705"/>
                    <a:pt x="8371" y="5896"/>
                  </a:cubicBezTo>
                  <a:cubicBezTo>
                    <a:pt x="8454" y="6003"/>
                    <a:pt x="8581" y="6066"/>
                    <a:pt x="8716" y="6066"/>
                  </a:cubicBezTo>
                  <a:cubicBezTo>
                    <a:pt x="8717" y="6066"/>
                    <a:pt x="8718" y="6066"/>
                    <a:pt x="8720" y="6066"/>
                  </a:cubicBezTo>
                  <a:cubicBezTo>
                    <a:pt x="8822" y="6066"/>
                    <a:pt x="8920" y="6031"/>
                    <a:pt x="9001" y="5968"/>
                  </a:cubicBezTo>
                  <a:cubicBezTo>
                    <a:pt x="9192" y="5812"/>
                    <a:pt x="9223" y="5532"/>
                    <a:pt x="9068" y="5339"/>
                  </a:cubicBezTo>
                  <a:cubicBezTo>
                    <a:pt x="8981" y="5228"/>
                    <a:pt x="8850" y="5171"/>
                    <a:pt x="8719" y="5171"/>
                  </a:cubicBezTo>
                  <a:close/>
                  <a:moveTo>
                    <a:pt x="10475" y="7958"/>
                  </a:moveTo>
                  <a:cubicBezTo>
                    <a:pt x="10409" y="7958"/>
                    <a:pt x="10342" y="7972"/>
                    <a:pt x="10279" y="8003"/>
                  </a:cubicBezTo>
                  <a:cubicBezTo>
                    <a:pt x="10057" y="8110"/>
                    <a:pt x="9966" y="8378"/>
                    <a:pt x="10073" y="8599"/>
                  </a:cubicBezTo>
                  <a:cubicBezTo>
                    <a:pt x="10146" y="8754"/>
                    <a:pt x="10302" y="8853"/>
                    <a:pt x="10473" y="8853"/>
                  </a:cubicBezTo>
                  <a:cubicBezTo>
                    <a:pt x="10474" y="8853"/>
                    <a:pt x="10475" y="8853"/>
                    <a:pt x="10476" y="8853"/>
                  </a:cubicBezTo>
                  <a:cubicBezTo>
                    <a:pt x="10543" y="8853"/>
                    <a:pt x="10610" y="8837"/>
                    <a:pt x="10670" y="8808"/>
                  </a:cubicBezTo>
                  <a:cubicBezTo>
                    <a:pt x="10892" y="8700"/>
                    <a:pt x="10985" y="8433"/>
                    <a:pt x="10880" y="8211"/>
                  </a:cubicBezTo>
                  <a:cubicBezTo>
                    <a:pt x="10802" y="8051"/>
                    <a:pt x="10641" y="7958"/>
                    <a:pt x="10475" y="7958"/>
                  </a:cubicBezTo>
                  <a:close/>
                  <a:moveTo>
                    <a:pt x="11566" y="11066"/>
                  </a:moveTo>
                  <a:cubicBezTo>
                    <a:pt x="11533" y="11066"/>
                    <a:pt x="11500" y="11070"/>
                    <a:pt x="11466" y="11077"/>
                  </a:cubicBezTo>
                  <a:cubicBezTo>
                    <a:pt x="11225" y="11130"/>
                    <a:pt x="11074" y="11370"/>
                    <a:pt x="11130" y="11611"/>
                  </a:cubicBezTo>
                  <a:cubicBezTo>
                    <a:pt x="11175" y="11814"/>
                    <a:pt x="11355" y="11959"/>
                    <a:pt x="11565" y="11959"/>
                  </a:cubicBezTo>
                  <a:cubicBezTo>
                    <a:pt x="11568" y="11960"/>
                    <a:pt x="11572" y="11960"/>
                    <a:pt x="11575" y="11960"/>
                  </a:cubicBezTo>
                  <a:cubicBezTo>
                    <a:pt x="11604" y="11960"/>
                    <a:pt x="11634" y="11955"/>
                    <a:pt x="11663" y="11948"/>
                  </a:cubicBezTo>
                  <a:cubicBezTo>
                    <a:pt x="11905" y="11895"/>
                    <a:pt x="12056" y="11655"/>
                    <a:pt x="12001" y="11414"/>
                  </a:cubicBezTo>
                  <a:cubicBezTo>
                    <a:pt x="11954" y="11207"/>
                    <a:pt x="11770" y="11066"/>
                    <a:pt x="11566" y="11066"/>
                  </a:cubicBezTo>
                  <a:close/>
                  <a:moveTo>
                    <a:pt x="11934" y="14340"/>
                  </a:moveTo>
                  <a:cubicBezTo>
                    <a:pt x="11933" y="14340"/>
                    <a:pt x="11933" y="14340"/>
                    <a:pt x="11932" y="14340"/>
                  </a:cubicBezTo>
                  <a:cubicBezTo>
                    <a:pt x="11931" y="14340"/>
                    <a:pt x="11930" y="14340"/>
                    <a:pt x="11930" y="14340"/>
                  </a:cubicBezTo>
                  <a:cubicBezTo>
                    <a:pt x="11684" y="14340"/>
                    <a:pt x="11484" y="14540"/>
                    <a:pt x="11484" y="14788"/>
                  </a:cubicBezTo>
                  <a:cubicBezTo>
                    <a:pt x="11486" y="15034"/>
                    <a:pt x="11686" y="15234"/>
                    <a:pt x="11933" y="15234"/>
                  </a:cubicBezTo>
                  <a:cubicBezTo>
                    <a:pt x="11934" y="15234"/>
                    <a:pt x="11935" y="15234"/>
                    <a:pt x="11935" y="15234"/>
                  </a:cubicBezTo>
                  <a:cubicBezTo>
                    <a:pt x="12182" y="15233"/>
                    <a:pt x="12382" y="15031"/>
                    <a:pt x="12379" y="14784"/>
                  </a:cubicBezTo>
                  <a:cubicBezTo>
                    <a:pt x="12378" y="14538"/>
                    <a:pt x="12179" y="14340"/>
                    <a:pt x="11934" y="14340"/>
                  </a:cubicBezTo>
                  <a:close/>
                  <a:moveTo>
                    <a:pt x="11570" y="17613"/>
                  </a:moveTo>
                  <a:cubicBezTo>
                    <a:pt x="11365" y="17613"/>
                    <a:pt x="11181" y="17753"/>
                    <a:pt x="11132" y="17960"/>
                  </a:cubicBezTo>
                  <a:lnTo>
                    <a:pt x="11136" y="17960"/>
                  </a:lnTo>
                  <a:cubicBezTo>
                    <a:pt x="11079" y="18202"/>
                    <a:pt x="11231" y="18442"/>
                    <a:pt x="11473" y="18494"/>
                  </a:cubicBezTo>
                  <a:cubicBezTo>
                    <a:pt x="11505" y="18503"/>
                    <a:pt x="11538" y="18506"/>
                    <a:pt x="11571" y="18506"/>
                  </a:cubicBezTo>
                  <a:cubicBezTo>
                    <a:pt x="11780" y="18505"/>
                    <a:pt x="11960" y="18361"/>
                    <a:pt x="12007" y="18157"/>
                  </a:cubicBezTo>
                  <a:cubicBezTo>
                    <a:pt x="12061" y="17916"/>
                    <a:pt x="11910" y="17677"/>
                    <a:pt x="11669" y="17624"/>
                  </a:cubicBezTo>
                  <a:cubicBezTo>
                    <a:pt x="11636" y="17616"/>
                    <a:pt x="11603" y="17613"/>
                    <a:pt x="11570" y="17613"/>
                  </a:cubicBezTo>
                  <a:close/>
                  <a:moveTo>
                    <a:pt x="10486" y="20723"/>
                  </a:moveTo>
                  <a:cubicBezTo>
                    <a:pt x="10320" y="20723"/>
                    <a:pt x="10160" y="20816"/>
                    <a:pt x="10083" y="20976"/>
                  </a:cubicBezTo>
                  <a:cubicBezTo>
                    <a:pt x="9975" y="21199"/>
                    <a:pt x="10069" y="21466"/>
                    <a:pt x="10292" y="21572"/>
                  </a:cubicBezTo>
                  <a:cubicBezTo>
                    <a:pt x="10352" y="21602"/>
                    <a:pt x="10419" y="21617"/>
                    <a:pt x="10485" y="21617"/>
                  </a:cubicBezTo>
                  <a:cubicBezTo>
                    <a:pt x="10486" y="21617"/>
                    <a:pt x="10487" y="21617"/>
                    <a:pt x="10488" y="21617"/>
                  </a:cubicBezTo>
                  <a:cubicBezTo>
                    <a:pt x="10659" y="21617"/>
                    <a:pt x="10814" y="21518"/>
                    <a:pt x="10888" y="21364"/>
                  </a:cubicBezTo>
                  <a:cubicBezTo>
                    <a:pt x="10995" y="21141"/>
                    <a:pt x="10902" y="20874"/>
                    <a:pt x="10679" y="20767"/>
                  </a:cubicBezTo>
                  <a:cubicBezTo>
                    <a:pt x="10617" y="20737"/>
                    <a:pt x="10551" y="20723"/>
                    <a:pt x="10486" y="20723"/>
                  </a:cubicBezTo>
                  <a:close/>
                  <a:moveTo>
                    <a:pt x="8734" y="23512"/>
                  </a:moveTo>
                  <a:cubicBezTo>
                    <a:pt x="8602" y="23512"/>
                    <a:pt x="8472" y="23570"/>
                    <a:pt x="8383" y="23682"/>
                  </a:cubicBezTo>
                  <a:cubicBezTo>
                    <a:pt x="8229" y="23875"/>
                    <a:pt x="8262" y="24156"/>
                    <a:pt x="8455" y="24310"/>
                  </a:cubicBezTo>
                  <a:cubicBezTo>
                    <a:pt x="8534" y="24374"/>
                    <a:pt x="8632" y="24409"/>
                    <a:pt x="8734" y="24409"/>
                  </a:cubicBezTo>
                  <a:cubicBezTo>
                    <a:pt x="8870" y="24408"/>
                    <a:pt x="8999" y="24345"/>
                    <a:pt x="9083" y="24239"/>
                  </a:cubicBezTo>
                  <a:cubicBezTo>
                    <a:pt x="9238" y="24045"/>
                    <a:pt x="9207" y="23763"/>
                    <a:pt x="9012" y="23609"/>
                  </a:cubicBezTo>
                  <a:cubicBezTo>
                    <a:pt x="8929" y="23544"/>
                    <a:pt x="8831" y="23512"/>
                    <a:pt x="8734" y="23512"/>
                  </a:cubicBezTo>
                  <a:close/>
                  <a:moveTo>
                    <a:pt x="6406" y="25846"/>
                  </a:moveTo>
                  <a:cubicBezTo>
                    <a:pt x="6309" y="25846"/>
                    <a:pt x="6211" y="25877"/>
                    <a:pt x="6128" y="25942"/>
                  </a:cubicBezTo>
                  <a:cubicBezTo>
                    <a:pt x="5934" y="26096"/>
                    <a:pt x="5904" y="26378"/>
                    <a:pt x="6059" y="26571"/>
                  </a:cubicBezTo>
                  <a:cubicBezTo>
                    <a:pt x="6143" y="26676"/>
                    <a:pt x="6270" y="26739"/>
                    <a:pt x="6404" y="26739"/>
                  </a:cubicBezTo>
                  <a:cubicBezTo>
                    <a:pt x="6405" y="26739"/>
                    <a:pt x="6407" y="26739"/>
                    <a:pt x="6408" y="26739"/>
                  </a:cubicBezTo>
                  <a:cubicBezTo>
                    <a:pt x="6409" y="26739"/>
                    <a:pt x="6411" y="26739"/>
                    <a:pt x="6413" y="26739"/>
                  </a:cubicBezTo>
                  <a:cubicBezTo>
                    <a:pt x="6512" y="26739"/>
                    <a:pt x="6607" y="26705"/>
                    <a:pt x="6685" y="26643"/>
                  </a:cubicBezTo>
                  <a:cubicBezTo>
                    <a:pt x="6879" y="26488"/>
                    <a:pt x="6913" y="26205"/>
                    <a:pt x="6757" y="26014"/>
                  </a:cubicBezTo>
                  <a:cubicBezTo>
                    <a:pt x="6668" y="25903"/>
                    <a:pt x="6538" y="25846"/>
                    <a:pt x="6406" y="25846"/>
                  </a:cubicBezTo>
                  <a:close/>
                  <a:moveTo>
                    <a:pt x="3625" y="27603"/>
                  </a:moveTo>
                  <a:cubicBezTo>
                    <a:pt x="3559" y="27603"/>
                    <a:pt x="3493" y="27618"/>
                    <a:pt x="3430" y="27648"/>
                  </a:cubicBezTo>
                  <a:cubicBezTo>
                    <a:pt x="3207" y="27755"/>
                    <a:pt x="3113" y="28022"/>
                    <a:pt x="3221" y="28244"/>
                  </a:cubicBezTo>
                  <a:cubicBezTo>
                    <a:pt x="3294" y="28399"/>
                    <a:pt x="3452" y="28498"/>
                    <a:pt x="3624" y="28498"/>
                  </a:cubicBezTo>
                  <a:cubicBezTo>
                    <a:pt x="3692" y="28498"/>
                    <a:pt x="3759" y="28482"/>
                    <a:pt x="3821" y="28453"/>
                  </a:cubicBezTo>
                  <a:cubicBezTo>
                    <a:pt x="4042" y="28344"/>
                    <a:pt x="4133" y="28076"/>
                    <a:pt x="4026" y="27853"/>
                  </a:cubicBezTo>
                  <a:cubicBezTo>
                    <a:pt x="3948" y="27695"/>
                    <a:pt x="3789" y="27603"/>
                    <a:pt x="3625" y="27603"/>
                  </a:cubicBezTo>
                  <a:close/>
                  <a:moveTo>
                    <a:pt x="515" y="28695"/>
                  </a:moveTo>
                  <a:cubicBezTo>
                    <a:pt x="482" y="28695"/>
                    <a:pt x="449" y="28699"/>
                    <a:pt x="416" y="28706"/>
                  </a:cubicBezTo>
                  <a:cubicBezTo>
                    <a:pt x="175" y="28762"/>
                    <a:pt x="24" y="29002"/>
                    <a:pt x="80" y="29243"/>
                  </a:cubicBezTo>
                  <a:cubicBezTo>
                    <a:pt x="127" y="29446"/>
                    <a:pt x="307" y="29590"/>
                    <a:pt x="515" y="29590"/>
                  </a:cubicBezTo>
                  <a:cubicBezTo>
                    <a:pt x="549" y="29590"/>
                    <a:pt x="583" y="29586"/>
                    <a:pt x="617" y="29580"/>
                  </a:cubicBezTo>
                  <a:lnTo>
                    <a:pt x="617" y="29578"/>
                  </a:lnTo>
                  <a:cubicBezTo>
                    <a:pt x="857" y="29524"/>
                    <a:pt x="1008" y="29285"/>
                    <a:pt x="953" y="29044"/>
                  </a:cubicBezTo>
                  <a:cubicBezTo>
                    <a:pt x="905" y="28836"/>
                    <a:pt x="720" y="28695"/>
                    <a:pt x="515" y="28695"/>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5"/>
            <p:cNvSpPr/>
            <p:nvPr/>
          </p:nvSpPr>
          <p:spPr>
            <a:xfrm>
              <a:off x="1158575" y="3451875"/>
              <a:ext cx="22400" cy="22400"/>
            </a:xfrm>
            <a:custGeom>
              <a:rect b="b" l="l" r="r" t="t"/>
              <a:pathLst>
                <a:path extrusionOk="0" h="896" w="896">
                  <a:moveTo>
                    <a:pt x="450" y="1"/>
                  </a:moveTo>
                  <a:cubicBezTo>
                    <a:pt x="421" y="1"/>
                    <a:pt x="391" y="4"/>
                    <a:pt x="362" y="9"/>
                  </a:cubicBezTo>
                  <a:cubicBezTo>
                    <a:pt x="333" y="14"/>
                    <a:pt x="306" y="22"/>
                    <a:pt x="278" y="33"/>
                  </a:cubicBezTo>
                  <a:cubicBezTo>
                    <a:pt x="251" y="46"/>
                    <a:pt x="225" y="59"/>
                    <a:pt x="200" y="75"/>
                  </a:cubicBezTo>
                  <a:cubicBezTo>
                    <a:pt x="176" y="92"/>
                    <a:pt x="154" y="111"/>
                    <a:pt x="132" y="132"/>
                  </a:cubicBezTo>
                  <a:cubicBezTo>
                    <a:pt x="111" y="152"/>
                    <a:pt x="93" y="175"/>
                    <a:pt x="79" y="200"/>
                  </a:cubicBezTo>
                  <a:cubicBezTo>
                    <a:pt x="62" y="223"/>
                    <a:pt x="47" y="248"/>
                    <a:pt x="37" y="274"/>
                  </a:cubicBezTo>
                  <a:cubicBezTo>
                    <a:pt x="25" y="302"/>
                    <a:pt x="16" y="330"/>
                    <a:pt x="10" y="358"/>
                  </a:cubicBezTo>
                  <a:cubicBezTo>
                    <a:pt x="4" y="388"/>
                    <a:pt x="1" y="418"/>
                    <a:pt x="1" y="448"/>
                  </a:cubicBezTo>
                  <a:cubicBezTo>
                    <a:pt x="2" y="567"/>
                    <a:pt x="48" y="680"/>
                    <a:pt x="132" y="764"/>
                  </a:cubicBezTo>
                  <a:cubicBezTo>
                    <a:pt x="153" y="784"/>
                    <a:pt x="176" y="802"/>
                    <a:pt x="200" y="818"/>
                  </a:cubicBezTo>
                  <a:cubicBezTo>
                    <a:pt x="224" y="835"/>
                    <a:pt x="250" y="850"/>
                    <a:pt x="278" y="859"/>
                  </a:cubicBezTo>
                  <a:cubicBezTo>
                    <a:pt x="304" y="871"/>
                    <a:pt x="333" y="880"/>
                    <a:pt x="362" y="886"/>
                  </a:cubicBezTo>
                  <a:cubicBezTo>
                    <a:pt x="390" y="892"/>
                    <a:pt x="419" y="895"/>
                    <a:pt x="448" y="895"/>
                  </a:cubicBezTo>
                  <a:cubicBezTo>
                    <a:pt x="479" y="895"/>
                    <a:pt x="508" y="892"/>
                    <a:pt x="538" y="886"/>
                  </a:cubicBezTo>
                  <a:cubicBezTo>
                    <a:pt x="566" y="880"/>
                    <a:pt x="594" y="871"/>
                    <a:pt x="622" y="859"/>
                  </a:cubicBezTo>
                  <a:cubicBezTo>
                    <a:pt x="649" y="849"/>
                    <a:pt x="675" y="835"/>
                    <a:pt x="699" y="818"/>
                  </a:cubicBezTo>
                  <a:cubicBezTo>
                    <a:pt x="722" y="802"/>
                    <a:pt x="745" y="784"/>
                    <a:pt x="764" y="764"/>
                  </a:cubicBezTo>
                  <a:cubicBezTo>
                    <a:pt x="848" y="680"/>
                    <a:pt x="895" y="567"/>
                    <a:pt x="896" y="448"/>
                  </a:cubicBezTo>
                  <a:cubicBezTo>
                    <a:pt x="896" y="418"/>
                    <a:pt x="892" y="388"/>
                    <a:pt x="887" y="358"/>
                  </a:cubicBezTo>
                  <a:cubicBezTo>
                    <a:pt x="881" y="330"/>
                    <a:pt x="873" y="302"/>
                    <a:pt x="863" y="274"/>
                  </a:cubicBezTo>
                  <a:cubicBezTo>
                    <a:pt x="850" y="248"/>
                    <a:pt x="837" y="223"/>
                    <a:pt x="821" y="200"/>
                  </a:cubicBezTo>
                  <a:cubicBezTo>
                    <a:pt x="805" y="175"/>
                    <a:pt x="787" y="152"/>
                    <a:pt x="764" y="132"/>
                  </a:cubicBezTo>
                  <a:cubicBezTo>
                    <a:pt x="745" y="110"/>
                    <a:pt x="722" y="91"/>
                    <a:pt x="699" y="75"/>
                  </a:cubicBezTo>
                  <a:cubicBezTo>
                    <a:pt x="671" y="60"/>
                    <a:pt x="648" y="46"/>
                    <a:pt x="622" y="33"/>
                  </a:cubicBezTo>
                  <a:cubicBezTo>
                    <a:pt x="594" y="22"/>
                    <a:pt x="566" y="14"/>
                    <a:pt x="538" y="9"/>
                  </a:cubicBezTo>
                  <a:cubicBezTo>
                    <a:pt x="509" y="4"/>
                    <a:pt x="479"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5"/>
            <p:cNvSpPr/>
            <p:nvPr/>
          </p:nvSpPr>
          <p:spPr>
            <a:xfrm>
              <a:off x="1158575" y="2606800"/>
              <a:ext cx="22400" cy="22250"/>
            </a:xfrm>
            <a:custGeom>
              <a:rect b="b" l="l" r="r" t="t"/>
              <a:pathLst>
                <a:path extrusionOk="0" h="890" w="896">
                  <a:moveTo>
                    <a:pt x="450" y="1"/>
                  </a:moveTo>
                  <a:cubicBezTo>
                    <a:pt x="333" y="1"/>
                    <a:pt x="216" y="43"/>
                    <a:pt x="132" y="124"/>
                  </a:cubicBezTo>
                  <a:cubicBezTo>
                    <a:pt x="48" y="209"/>
                    <a:pt x="2" y="323"/>
                    <a:pt x="1" y="442"/>
                  </a:cubicBezTo>
                  <a:cubicBezTo>
                    <a:pt x="1" y="559"/>
                    <a:pt x="48" y="674"/>
                    <a:pt x="132" y="758"/>
                  </a:cubicBezTo>
                  <a:cubicBezTo>
                    <a:pt x="216" y="840"/>
                    <a:pt x="329" y="888"/>
                    <a:pt x="448" y="889"/>
                  </a:cubicBezTo>
                  <a:cubicBezTo>
                    <a:pt x="567" y="888"/>
                    <a:pt x="680" y="841"/>
                    <a:pt x="764" y="758"/>
                  </a:cubicBezTo>
                  <a:cubicBezTo>
                    <a:pt x="848" y="674"/>
                    <a:pt x="896" y="559"/>
                    <a:pt x="896" y="442"/>
                  </a:cubicBezTo>
                  <a:cubicBezTo>
                    <a:pt x="895" y="323"/>
                    <a:pt x="848" y="209"/>
                    <a:pt x="764" y="124"/>
                  </a:cubicBezTo>
                  <a:cubicBezTo>
                    <a:pt x="681" y="42"/>
                    <a:pt x="566"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5"/>
            <p:cNvSpPr/>
            <p:nvPr/>
          </p:nvSpPr>
          <p:spPr>
            <a:xfrm>
              <a:off x="1256825" y="2616975"/>
              <a:ext cx="399500" cy="956225"/>
            </a:xfrm>
            <a:custGeom>
              <a:rect b="b" l="l" r="r" t="t"/>
              <a:pathLst>
                <a:path extrusionOk="0" h="38249" w="15980">
                  <a:moveTo>
                    <a:pt x="491" y="0"/>
                  </a:moveTo>
                  <a:cubicBezTo>
                    <a:pt x="283" y="0"/>
                    <a:pt x="97" y="145"/>
                    <a:pt x="52" y="356"/>
                  </a:cubicBezTo>
                  <a:cubicBezTo>
                    <a:pt x="0" y="599"/>
                    <a:pt x="156" y="837"/>
                    <a:pt x="399" y="888"/>
                  </a:cubicBezTo>
                  <a:lnTo>
                    <a:pt x="395" y="888"/>
                  </a:lnTo>
                  <a:cubicBezTo>
                    <a:pt x="427" y="893"/>
                    <a:pt x="459" y="895"/>
                    <a:pt x="491" y="897"/>
                  </a:cubicBezTo>
                  <a:cubicBezTo>
                    <a:pt x="701" y="894"/>
                    <a:pt x="882" y="747"/>
                    <a:pt x="927" y="541"/>
                  </a:cubicBezTo>
                  <a:cubicBezTo>
                    <a:pt x="976" y="300"/>
                    <a:pt x="824" y="63"/>
                    <a:pt x="583" y="10"/>
                  </a:cubicBezTo>
                  <a:cubicBezTo>
                    <a:pt x="552" y="3"/>
                    <a:pt x="521" y="0"/>
                    <a:pt x="491" y="0"/>
                  </a:cubicBezTo>
                  <a:close/>
                  <a:moveTo>
                    <a:pt x="4285" y="1233"/>
                  </a:moveTo>
                  <a:cubicBezTo>
                    <a:pt x="4114" y="1233"/>
                    <a:pt x="3950" y="1332"/>
                    <a:pt x="3876" y="1498"/>
                  </a:cubicBezTo>
                  <a:cubicBezTo>
                    <a:pt x="3776" y="1723"/>
                    <a:pt x="3877" y="1988"/>
                    <a:pt x="4103" y="2089"/>
                  </a:cubicBezTo>
                  <a:cubicBezTo>
                    <a:pt x="4160" y="2114"/>
                    <a:pt x="4222" y="2128"/>
                    <a:pt x="4285" y="2128"/>
                  </a:cubicBezTo>
                  <a:cubicBezTo>
                    <a:pt x="4462" y="2128"/>
                    <a:pt x="4621" y="2024"/>
                    <a:pt x="4694" y="1863"/>
                  </a:cubicBezTo>
                  <a:cubicBezTo>
                    <a:pt x="4795" y="1636"/>
                    <a:pt x="4693" y="1371"/>
                    <a:pt x="4467" y="1272"/>
                  </a:cubicBezTo>
                  <a:cubicBezTo>
                    <a:pt x="4408" y="1245"/>
                    <a:pt x="4346" y="1233"/>
                    <a:pt x="4285" y="1233"/>
                  </a:cubicBezTo>
                  <a:close/>
                  <a:moveTo>
                    <a:pt x="7740" y="3232"/>
                  </a:moveTo>
                  <a:cubicBezTo>
                    <a:pt x="7601" y="3232"/>
                    <a:pt x="7465" y="3296"/>
                    <a:pt x="7377" y="3417"/>
                  </a:cubicBezTo>
                  <a:cubicBezTo>
                    <a:pt x="7233" y="3616"/>
                    <a:pt x="7277" y="3895"/>
                    <a:pt x="7476" y="4040"/>
                  </a:cubicBezTo>
                  <a:cubicBezTo>
                    <a:pt x="7551" y="4094"/>
                    <a:pt x="7642" y="4125"/>
                    <a:pt x="7736" y="4125"/>
                  </a:cubicBezTo>
                  <a:cubicBezTo>
                    <a:pt x="7737" y="4125"/>
                    <a:pt x="7739" y="4125"/>
                    <a:pt x="7741" y="4125"/>
                  </a:cubicBezTo>
                  <a:cubicBezTo>
                    <a:pt x="7883" y="4125"/>
                    <a:pt x="8018" y="4056"/>
                    <a:pt x="8101" y="3940"/>
                  </a:cubicBezTo>
                  <a:cubicBezTo>
                    <a:pt x="8247" y="3742"/>
                    <a:pt x="8203" y="3462"/>
                    <a:pt x="8003" y="3317"/>
                  </a:cubicBezTo>
                  <a:cubicBezTo>
                    <a:pt x="7924" y="3260"/>
                    <a:pt x="7832" y="3232"/>
                    <a:pt x="7740" y="3232"/>
                  </a:cubicBezTo>
                  <a:close/>
                  <a:moveTo>
                    <a:pt x="10705" y="5902"/>
                  </a:moveTo>
                  <a:cubicBezTo>
                    <a:pt x="10598" y="5902"/>
                    <a:pt x="10490" y="5940"/>
                    <a:pt x="10405" y="6017"/>
                  </a:cubicBezTo>
                  <a:cubicBezTo>
                    <a:pt x="10222" y="6184"/>
                    <a:pt x="10208" y="6466"/>
                    <a:pt x="10372" y="6649"/>
                  </a:cubicBezTo>
                  <a:cubicBezTo>
                    <a:pt x="10457" y="6742"/>
                    <a:pt x="10577" y="6796"/>
                    <a:pt x="10702" y="6796"/>
                  </a:cubicBezTo>
                  <a:cubicBezTo>
                    <a:pt x="10703" y="6796"/>
                    <a:pt x="10705" y="6796"/>
                    <a:pt x="10706" y="6796"/>
                  </a:cubicBezTo>
                  <a:cubicBezTo>
                    <a:pt x="10708" y="6796"/>
                    <a:pt x="10709" y="6796"/>
                    <a:pt x="10711" y="6796"/>
                  </a:cubicBezTo>
                  <a:cubicBezTo>
                    <a:pt x="10819" y="6796"/>
                    <a:pt x="10923" y="6755"/>
                    <a:pt x="11004" y="6682"/>
                  </a:cubicBezTo>
                  <a:cubicBezTo>
                    <a:pt x="11190" y="6517"/>
                    <a:pt x="11204" y="6234"/>
                    <a:pt x="11037" y="6050"/>
                  </a:cubicBezTo>
                  <a:cubicBezTo>
                    <a:pt x="10949" y="5952"/>
                    <a:pt x="10827" y="5902"/>
                    <a:pt x="10705" y="5902"/>
                  </a:cubicBezTo>
                  <a:close/>
                  <a:moveTo>
                    <a:pt x="13054" y="9127"/>
                  </a:moveTo>
                  <a:cubicBezTo>
                    <a:pt x="12978" y="9127"/>
                    <a:pt x="12900" y="9147"/>
                    <a:pt x="12830" y="9188"/>
                  </a:cubicBezTo>
                  <a:cubicBezTo>
                    <a:pt x="12616" y="9311"/>
                    <a:pt x="12542" y="9585"/>
                    <a:pt x="12666" y="9799"/>
                  </a:cubicBezTo>
                  <a:cubicBezTo>
                    <a:pt x="12746" y="9936"/>
                    <a:pt x="12893" y="10023"/>
                    <a:pt x="13053" y="10023"/>
                  </a:cubicBezTo>
                  <a:cubicBezTo>
                    <a:pt x="13132" y="10023"/>
                    <a:pt x="13209" y="10002"/>
                    <a:pt x="13277" y="9964"/>
                  </a:cubicBezTo>
                  <a:cubicBezTo>
                    <a:pt x="13490" y="9839"/>
                    <a:pt x="13564" y="9566"/>
                    <a:pt x="13441" y="9352"/>
                  </a:cubicBezTo>
                  <a:cubicBezTo>
                    <a:pt x="13359" y="9208"/>
                    <a:pt x="13208" y="9127"/>
                    <a:pt x="13054" y="9127"/>
                  </a:cubicBezTo>
                  <a:close/>
                  <a:moveTo>
                    <a:pt x="14678" y="12770"/>
                  </a:moveTo>
                  <a:cubicBezTo>
                    <a:pt x="14632" y="12770"/>
                    <a:pt x="14587" y="12776"/>
                    <a:pt x="14541" y="12791"/>
                  </a:cubicBezTo>
                  <a:cubicBezTo>
                    <a:pt x="14307" y="12867"/>
                    <a:pt x="14178" y="13118"/>
                    <a:pt x="14252" y="13354"/>
                  </a:cubicBezTo>
                  <a:lnTo>
                    <a:pt x="14256" y="13354"/>
                  </a:lnTo>
                  <a:cubicBezTo>
                    <a:pt x="14314" y="13538"/>
                    <a:pt x="14485" y="13664"/>
                    <a:pt x="14678" y="13664"/>
                  </a:cubicBezTo>
                  <a:cubicBezTo>
                    <a:pt x="14726" y="13664"/>
                    <a:pt x="14773" y="13657"/>
                    <a:pt x="14819" y="13644"/>
                  </a:cubicBezTo>
                  <a:cubicBezTo>
                    <a:pt x="15052" y="13564"/>
                    <a:pt x="15179" y="13314"/>
                    <a:pt x="15105" y="13080"/>
                  </a:cubicBezTo>
                  <a:cubicBezTo>
                    <a:pt x="15043" y="12890"/>
                    <a:pt x="14867" y="12770"/>
                    <a:pt x="14678" y="12770"/>
                  </a:cubicBezTo>
                  <a:close/>
                  <a:moveTo>
                    <a:pt x="15502" y="16672"/>
                  </a:moveTo>
                  <a:cubicBezTo>
                    <a:pt x="15488" y="16672"/>
                    <a:pt x="15474" y="16672"/>
                    <a:pt x="15460" y="16674"/>
                  </a:cubicBezTo>
                  <a:cubicBezTo>
                    <a:pt x="15215" y="16701"/>
                    <a:pt x="15037" y="16921"/>
                    <a:pt x="15063" y="17165"/>
                  </a:cubicBezTo>
                  <a:cubicBezTo>
                    <a:pt x="15087" y="17392"/>
                    <a:pt x="15277" y="17565"/>
                    <a:pt x="15505" y="17568"/>
                  </a:cubicBezTo>
                  <a:cubicBezTo>
                    <a:pt x="15522" y="17568"/>
                    <a:pt x="15537" y="17565"/>
                    <a:pt x="15553" y="17565"/>
                  </a:cubicBezTo>
                  <a:cubicBezTo>
                    <a:pt x="15799" y="17539"/>
                    <a:pt x="15976" y="17319"/>
                    <a:pt x="15953" y="17073"/>
                  </a:cubicBezTo>
                  <a:cubicBezTo>
                    <a:pt x="15926" y="16843"/>
                    <a:pt x="15730" y="16672"/>
                    <a:pt x="15502" y="16672"/>
                  </a:cubicBezTo>
                  <a:close/>
                  <a:moveTo>
                    <a:pt x="15514" y="20662"/>
                  </a:moveTo>
                  <a:cubicBezTo>
                    <a:pt x="15286" y="20662"/>
                    <a:pt x="15090" y="20833"/>
                    <a:pt x="15063" y="21064"/>
                  </a:cubicBezTo>
                  <a:lnTo>
                    <a:pt x="15067" y="21064"/>
                  </a:lnTo>
                  <a:cubicBezTo>
                    <a:pt x="15040" y="21308"/>
                    <a:pt x="15219" y="21528"/>
                    <a:pt x="15463" y="21553"/>
                  </a:cubicBezTo>
                  <a:cubicBezTo>
                    <a:pt x="15475" y="21555"/>
                    <a:pt x="15486" y="21556"/>
                    <a:pt x="15498" y="21556"/>
                  </a:cubicBezTo>
                  <a:cubicBezTo>
                    <a:pt x="15502" y="21556"/>
                    <a:pt x="15507" y="21556"/>
                    <a:pt x="15511" y="21555"/>
                  </a:cubicBezTo>
                  <a:cubicBezTo>
                    <a:pt x="15512" y="21555"/>
                    <a:pt x="15512" y="21555"/>
                    <a:pt x="15513" y="21555"/>
                  </a:cubicBezTo>
                  <a:cubicBezTo>
                    <a:pt x="15741" y="21555"/>
                    <a:pt x="15931" y="21383"/>
                    <a:pt x="15956" y="21157"/>
                  </a:cubicBezTo>
                  <a:cubicBezTo>
                    <a:pt x="15980" y="20910"/>
                    <a:pt x="15802" y="20691"/>
                    <a:pt x="15556" y="20664"/>
                  </a:cubicBezTo>
                  <a:cubicBezTo>
                    <a:pt x="15542" y="20663"/>
                    <a:pt x="15528" y="20662"/>
                    <a:pt x="15514" y="20662"/>
                  </a:cubicBezTo>
                  <a:close/>
                  <a:moveTo>
                    <a:pt x="14687" y="24567"/>
                  </a:moveTo>
                  <a:cubicBezTo>
                    <a:pt x="14498" y="24567"/>
                    <a:pt x="14323" y="24688"/>
                    <a:pt x="14261" y="24878"/>
                  </a:cubicBezTo>
                  <a:cubicBezTo>
                    <a:pt x="14184" y="25113"/>
                    <a:pt x="14312" y="25366"/>
                    <a:pt x="14548" y="25442"/>
                  </a:cubicBezTo>
                  <a:cubicBezTo>
                    <a:pt x="14589" y="25455"/>
                    <a:pt x="14632" y="25462"/>
                    <a:pt x="14675" y="25462"/>
                  </a:cubicBezTo>
                  <a:cubicBezTo>
                    <a:pt x="14678" y="25462"/>
                    <a:pt x="14682" y="25462"/>
                    <a:pt x="14685" y="25462"/>
                  </a:cubicBezTo>
                  <a:cubicBezTo>
                    <a:pt x="14687" y="25462"/>
                    <a:pt x="14689" y="25462"/>
                    <a:pt x="14690" y="25462"/>
                  </a:cubicBezTo>
                  <a:cubicBezTo>
                    <a:pt x="14883" y="25462"/>
                    <a:pt x="15053" y="25336"/>
                    <a:pt x="15111" y="25152"/>
                  </a:cubicBezTo>
                  <a:cubicBezTo>
                    <a:pt x="15188" y="24917"/>
                    <a:pt x="15060" y="24665"/>
                    <a:pt x="14824" y="24589"/>
                  </a:cubicBezTo>
                  <a:cubicBezTo>
                    <a:pt x="14779" y="24574"/>
                    <a:pt x="14732" y="24567"/>
                    <a:pt x="14687" y="24567"/>
                  </a:cubicBezTo>
                  <a:close/>
                  <a:moveTo>
                    <a:pt x="13064" y="28215"/>
                  </a:moveTo>
                  <a:cubicBezTo>
                    <a:pt x="12910" y="28215"/>
                    <a:pt x="12760" y="28294"/>
                    <a:pt x="12678" y="28436"/>
                  </a:cubicBezTo>
                  <a:cubicBezTo>
                    <a:pt x="12552" y="28650"/>
                    <a:pt x="12626" y="28926"/>
                    <a:pt x="12841" y="29048"/>
                  </a:cubicBezTo>
                  <a:cubicBezTo>
                    <a:pt x="12907" y="29088"/>
                    <a:pt x="12982" y="29108"/>
                    <a:pt x="13059" y="29108"/>
                  </a:cubicBezTo>
                  <a:cubicBezTo>
                    <a:pt x="13061" y="29108"/>
                    <a:pt x="13063" y="29108"/>
                    <a:pt x="13065" y="29108"/>
                  </a:cubicBezTo>
                  <a:cubicBezTo>
                    <a:pt x="13225" y="29108"/>
                    <a:pt x="13372" y="29023"/>
                    <a:pt x="13453" y="28885"/>
                  </a:cubicBezTo>
                  <a:cubicBezTo>
                    <a:pt x="13575" y="28671"/>
                    <a:pt x="13501" y="28399"/>
                    <a:pt x="13289" y="28276"/>
                  </a:cubicBezTo>
                  <a:cubicBezTo>
                    <a:pt x="13218" y="28234"/>
                    <a:pt x="13140" y="28215"/>
                    <a:pt x="13064" y="28215"/>
                  </a:cubicBezTo>
                  <a:close/>
                  <a:moveTo>
                    <a:pt x="10721" y="31442"/>
                  </a:moveTo>
                  <a:cubicBezTo>
                    <a:pt x="10598" y="31442"/>
                    <a:pt x="10475" y="31493"/>
                    <a:pt x="10387" y="31592"/>
                  </a:cubicBezTo>
                  <a:cubicBezTo>
                    <a:pt x="10220" y="31774"/>
                    <a:pt x="10235" y="32058"/>
                    <a:pt x="10419" y="32222"/>
                  </a:cubicBezTo>
                  <a:cubicBezTo>
                    <a:pt x="10501" y="32295"/>
                    <a:pt x="10607" y="32337"/>
                    <a:pt x="10717" y="32337"/>
                  </a:cubicBezTo>
                  <a:cubicBezTo>
                    <a:pt x="10845" y="32337"/>
                    <a:pt x="10967" y="32283"/>
                    <a:pt x="11052" y="32189"/>
                  </a:cubicBezTo>
                  <a:cubicBezTo>
                    <a:pt x="11216" y="32004"/>
                    <a:pt x="11201" y="31722"/>
                    <a:pt x="11019" y="31556"/>
                  </a:cubicBezTo>
                  <a:cubicBezTo>
                    <a:pt x="10933" y="31480"/>
                    <a:pt x="10827" y="31442"/>
                    <a:pt x="10721" y="31442"/>
                  </a:cubicBezTo>
                  <a:close/>
                  <a:moveTo>
                    <a:pt x="7756" y="34116"/>
                  </a:moveTo>
                  <a:cubicBezTo>
                    <a:pt x="7665" y="34116"/>
                    <a:pt x="7574" y="34144"/>
                    <a:pt x="7495" y="34202"/>
                  </a:cubicBezTo>
                  <a:cubicBezTo>
                    <a:pt x="7294" y="34347"/>
                    <a:pt x="7250" y="34628"/>
                    <a:pt x="7395" y="34828"/>
                  </a:cubicBezTo>
                  <a:cubicBezTo>
                    <a:pt x="7479" y="34944"/>
                    <a:pt x="7614" y="35010"/>
                    <a:pt x="7757" y="35010"/>
                  </a:cubicBezTo>
                  <a:cubicBezTo>
                    <a:pt x="7852" y="35010"/>
                    <a:pt x="7946" y="34981"/>
                    <a:pt x="8022" y="34924"/>
                  </a:cubicBezTo>
                  <a:cubicBezTo>
                    <a:pt x="8221" y="34778"/>
                    <a:pt x="8264" y="34498"/>
                    <a:pt x="8118" y="34301"/>
                  </a:cubicBezTo>
                  <a:cubicBezTo>
                    <a:pt x="8030" y="34180"/>
                    <a:pt x="7894" y="34116"/>
                    <a:pt x="7756" y="34116"/>
                  </a:cubicBezTo>
                  <a:close/>
                  <a:moveTo>
                    <a:pt x="4307" y="36116"/>
                  </a:moveTo>
                  <a:cubicBezTo>
                    <a:pt x="4246" y="36116"/>
                    <a:pt x="4184" y="36129"/>
                    <a:pt x="4124" y="36156"/>
                  </a:cubicBezTo>
                  <a:cubicBezTo>
                    <a:pt x="3899" y="36256"/>
                    <a:pt x="3798" y="36520"/>
                    <a:pt x="3898" y="36746"/>
                  </a:cubicBezTo>
                  <a:cubicBezTo>
                    <a:pt x="3969" y="36908"/>
                    <a:pt x="4129" y="37011"/>
                    <a:pt x="4305" y="37012"/>
                  </a:cubicBezTo>
                  <a:cubicBezTo>
                    <a:pt x="4369" y="37012"/>
                    <a:pt x="4431" y="36998"/>
                    <a:pt x="4488" y="36972"/>
                  </a:cubicBezTo>
                  <a:cubicBezTo>
                    <a:pt x="4714" y="36873"/>
                    <a:pt x="4815" y="36607"/>
                    <a:pt x="4714" y="36382"/>
                  </a:cubicBezTo>
                  <a:cubicBezTo>
                    <a:pt x="4641" y="36215"/>
                    <a:pt x="4478" y="36116"/>
                    <a:pt x="4307" y="36116"/>
                  </a:cubicBezTo>
                  <a:close/>
                  <a:moveTo>
                    <a:pt x="512" y="37353"/>
                  </a:moveTo>
                  <a:cubicBezTo>
                    <a:pt x="481" y="37353"/>
                    <a:pt x="450" y="37356"/>
                    <a:pt x="419" y="37363"/>
                  </a:cubicBezTo>
                  <a:cubicBezTo>
                    <a:pt x="177" y="37414"/>
                    <a:pt x="23" y="37653"/>
                    <a:pt x="76" y="37894"/>
                  </a:cubicBezTo>
                  <a:cubicBezTo>
                    <a:pt x="119" y="38100"/>
                    <a:pt x="301" y="38249"/>
                    <a:pt x="512" y="38249"/>
                  </a:cubicBezTo>
                  <a:cubicBezTo>
                    <a:pt x="545" y="38249"/>
                    <a:pt x="577" y="38246"/>
                    <a:pt x="608" y="38240"/>
                  </a:cubicBezTo>
                  <a:cubicBezTo>
                    <a:pt x="847" y="38186"/>
                    <a:pt x="1000" y="37950"/>
                    <a:pt x="950" y="37710"/>
                  </a:cubicBezTo>
                  <a:cubicBezTo>
                    <a:pt x="905" y="37498"/>
                    <a:pt x="719" y="37353"/>
                    <a:pt x="512" y="3735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5"/>
            <p:cNvSpPr/>
            <p:nvPr/>
          </p:nvSpPr>
          <p:spPr>
            <a:xfrm>
              <a:off x="1158575" y="3561425"/>
              <a:ext cx="22400" cy="22225"/>
            </a:xfrm>
            <a:custGeom>
              <a:rect b="b" l="l" r="r" t="t"/>
              <a:pathLst>
                <a:path extrusionOk="0" h="889" w="896">
                  <a:moveTo>
                    <a:pt x="449" y="0"/>
                  </a:moveTo>
                  <a:cubicBezTo>
                    <a:pt x="332" y="0"/>
                    <a:pt x="215" y="42"/>
                    <a:pt x="132" y="125"/>
                  </a:cubicBezTo>
                  <a:cubicBezTo>
                    <a:pt x="48" y="209"/>
                    <a:pt x="2" y="322"/>
                    <a:pt x="1" y="441"/>
                  </a:cubicBezTo>
                  <a:cubicBezTo>
                    <a:pt x="2" y="560"/>
                    <a:pt x="48" y="673"/>
                    <a:pt x="132" y="757"/>
                  </a:cubicBezTo>
                  <a:cubicBezTo>
                    <a:pt x="216" y="841"/>
                    <a:pt x="329" y="888"/>
                    <a:pt x="448" y="889"/>
                  </a:cubicBezTo>
                  <a:cubicBezTo>
                    <a:pt x="567" y="889"/>
                    <a:pt x="680" y="842"/>
                    <a:pt x="764" y="758"/>
                  </a:cubicBezTo>
                  <a:cubicBezTo>
                    <a:pt x="848" y="673"/>
                    <a:pt x="895" y="560"/>
                    <a:pt x="896" y="441"/>
                  </a:cubicBezTo>
                  <a:cubicBezTo>
                    <a:pt x="895" y="323"/>
                    <a:pt x="848" y="210"/>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5"/>
            <p:cNvSpPr/>
            <p:nvPr/>
          </p:nvSpPr>
          <p:spPr>
            <a:xfrm>
              <a:off x="1158575" y="2823800"/>
              <a:ext cx="22400" cy="22425"/>
            </a:xfrm>
            <a:custGeom>
              <a:rect b="b" l="l" r="r" t="t"/>
              <a:pathLst>
                <a:path extrusionOk="0" h="897" w="896">
                  <a:moveTo>
                    <a:pt x="450" y="0"/>
                  </a:moveTo>
                  <a:cubicBezTo>
                    <a:pt x="421" y="0"/>
                    <a:pt x="391" y="4"/>
                    <a:pt x="362" y="10"/>
                  </a:cubicBezTo>
                  <a:cubicBezTo>
                    <a:pt x="334" y="15"/>
                    <a:pt x="306" y="23"/>
                    <a:pt x="278" y="34"/>
                  </a:cubicBezTo>
                  <a:cubicBezTo>
                    <a:pt x="251" y="46"/>
                    <a:pt x="225" y="60"/>
                    <a:pt x="200" y="75"/>
                  </a:cubicBezTo>
                  <a:cubicBezTo>
                    <a:pt x="175" y="92"/>
                    <a:pt x="153" y="111"/>
                    <a:pt x="132" y="132"/>
                  </a:cubicBezTo>
                  <a:cubicBezTo>
                    <a:pt x="112" y="152"/>
                    <a:pt x="94" y="174"/>
                    <a:pt x="79" y="198"/>
                  </a:cubicBezTo>
                  <a:cubicBezTo>
                    <a:pt x="62" y="223"/>
                    <a:pt x="48" y="249"/>
                    <a:pt x="37" y="276"/>
                  </a:cubicBezTo>
                  <a:cubicBezTo>
                    <a:pt x="25" y="302"/>
                    <a:pt x="16" y="330"/>
                    <a:pt x="10" y="359"/>
                  </a:cubicBezTo>
                  <a:cubicBezTo>
                    <a:pt x="4" y="388"/>
                    <a:pt x="1" y="419"/>
                    <a:pt x="1" y="448"/>
                  </a:cubicBezTo>
                  <a:cubicBezTo>
                    <a:pt x="1" y="478"/>
                    <a:pt x="4" y="507"/>
                    <a:pt x="10" y="535"/>
                  </a:cubicBezTo>
                  <a:cubicBezTo>
                    <a:pt x="16" y="564"/>
                    <a:pt x="25" y="592"/>
                    <a:pt x="37" y="618"/>
                  </a:cubicBezTo>
                  <a:cubicBezTo>
                    <a:pt x="47" y="645"/>
                    <a:pt x="62" y="671"/>
                    <a:pt x="79" y="696"/>
                  </a:cubicBezTo>
                  <a:cubicBezTo>
                    <a:pt x="94" y="721"/>
                    <a:pt x="112" y="744"/>
                    <a:pt x="132" y="764"/>
                  </a:cubicBezTo>
                  <a:cubicBezTo>
                    <a:pt x="153" y="784"/>
                    <a:pt x="176" y="803"/>
                    <a:pt x="200" y="818"/>
                  </a:cubicBezTo>
                  <a:cubicBezTo>
                    <a:pt x="224" y="837"/>
                    <a:pt x="250" y="850"/>
                    <a:pt x="278" y="860"/>
                  </a:cubicBezTo>
                  <a:cubicBezTo>
                    <a:pt x="304" y="873"/>
                    <a:pt x="333" y="882"/>
                    <a:pt x="362" y="888"/>
                  </a:cubicBezTo>
                  <a:cubicBezTo>
                    <a:pt x="390" y="893"/>
                    <a:pt x="419" y="897"/>
                    <a:pt x="448" y="897"/>
                  </a:cubicBezTo>
                  <a:cubicBezTo>
                    <a:pt x="479" y="897"/>
                    <a:pt x="508" y="893"/>
                    <a:pt x="538" y="888"/>
                  </a:cubicBezTo>
                  <a:cubicBezTo>
                    <a:pt x="566" y="881"/>
                    <a:pt x="594" y="873"/>
                    <a:pt x="622" y="860"/>
                  </a:cubicBezTo>
                  <a:cubicBezTo>
                    <a:pt x="649" y="850"/>
                    <a:pt x="675" y="837"/>
                    <a:pt x="699" y="818"/>
                  </a:cubicBezTo>
                  <a:cubicBezTo>
                    <a:pt x="723" y="803"/>
                    <a:pt x="746" y="784"/>
                    <a:pt x="768" y="764"/>
                  </a:cubicBezTo>
                  <a:cubicBezTo>
                    <a:pt x="787" y="743"/>
                    <a:pt x="805" y="720"/>
                    <a:pt x="821" y="696"/>
                  </a:cubicBezTo>
                  <a:cubicBezTo>
                    <a:pt x="837" y="671"/>
                    <a:pt x="850" y="645"/>
                    <a:pt x="863" y="618"/>
                  </a:cubicBezTo>
                  <a:cubicBezTo>
                    <a:pt x="874" y="592"/>
                    <a:pt x="882" y="564"/>
                    <a:pt x="887" y="535"/>
                  </a:cubicBezTo>
                  <a:cubicBezTo>
                    <a:pt x="892" y="506"/>
                    <a:pt x="896" y="478"/>
                    <a:pt x="896" y="448"/>
                  </a:cubicBezTo>
                  <a:cubicBezTo>
                    <a:pt x="896" y="419"/>
                    <a:pt x="892" y="388"/>
                    <a:pt x="887" y="359"/>
                  </a:cubicBezTo>
                  <a:cubicBezTo>
                    <a:pt x="881" y="330"/>
                    <a:pt x="873" y="302"/>
                    <a:pt x="863" y="276"/>
                  </a:cubicBezTo>
                  <a:cubicBezTo>
                    <a:pt x="851" y="249"/>
                    <a:pt x="836" y="225"/>
                    <a:pt x="821" y="198"/>
                  </a:cubicBezTo>
                  <a:cubicBezTo>
                    <a:pt x="805" y="175"/>
                    <a:pt x="787" y="152"/>
                    <a:pt x="768" y="132"/>
                  </a:cubicBezTo>
                  <a:cubicBezTo>
                    <a:pt x="746" y="111"/>
                    <a:pt x="723" y="92"/>
                    <a:pt x="699" y="75"/>
                  </a:cubicBezTo>
                  <a:cubicBezTo>
                    <a:pt x="674" y="60"/>
                    <a:pt x="648" y="46"/>
                    <a:pt x="622" y="34"/>
                  </a:cubicBezTo>
                  <a:cubicBezTo>
                    <a:pt x="594" y="24"/>
                    <a:pt x="565" y="15"/>
                    <a:pt x="538" y="10"/>
                  </a:cubicBezTo>
                  <a:cubicBezTo>
                    <a:pt x="509" y="4"/>
                    <a:pt x="479" y="0"/>
                    <a:pt x="45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5"/>
            <p:cNvSpPr/>
            <p:nvPr/>
          </p:nvSpPr>
          <p:spPr>
            <a:xfrm>
              <a:off x="1224725" y="2832600"/>
              <a:ext cx="216400" cy="524975"/>
            </a:xfrm>
            <a:custGeom>
              <a:rect b="b" l="l" r="r" t="t"/>
              <a:pathLst>
                <a:path extrusionOk="0" h="20999" w="8656">
                  <a:moveTo>
                    <a:pt x="494" y="1"/>
                  </a:moveTo>
                  <a:cubicBezTo>
                    <a:pt x="297" y="1"/>
                    <a:pt x="117" y="133"/>
                    <a:pt x="65" y="333"/>
                  </a:cubicBezTo>
                  <a:cubicBezTo>
                    <a:pt x="1" y="572"/>
                    <a:pt x="142" y="818"/>
                    <a:pt x="381" y="881"/>
                  </a:cubicBezTo>
                  <a:lnTo>
                    <a:pt x="382" y="881"/>
                  </a:lnTo>
                  <a:cubicBezTo>
                    <a:pt x="419" y="890"/>
                    <a:pt x="457" y="896"/>
                    <a:pt x="495" y="897"/>
                  </a:cubicBezTo>
                  <a:cubicBezTo>
                    <a:pt x="697" y="897"/>
                    <a:pt x="875" y="761"/>
                    <a:pt x="927" y="565"/>
                  </a:cubicBezTo>
                  <a:cubicBezTo>
                    <a:pt x="993" y="326"/>
                    <a:pt x="850" y="80"/>
                    <a:pt x="611" y="17"/>
                  </a:cubicBezTo>
                  <a:cubicBezTo>
                    <a:pt x="572" y="6"/>
                    <a:pt x="533" y="1"/>
                    <a:pt x="494" y="1"/>
                  </a:cubicBezTo>
                  <a:close/>
                  <a:moveTo>
                    <a:pt x="3007" y="1039"/>
                  </a:moveTo>
                  <a:cubicBezTo>
                    <a:pt x="2852" y="1039"/>
                    <a:pt x="2701" y="1119"/>
                    <a:pt x="2618" y="1263"/>
                  </a:cubicBezTo>
                  <a:cubicBezTo>
                    <a:pt x="2494" y="1477"/>
                    <a:pt x="2566" y="1750"/>
                    <a:pt x="2779" y="1874"/>
                  </a:cubicBezTo>
                  <a:lnTo>
                    <a:pt x="2780" y="1874"/>
                  </a:lnTo>
                  <a:cubicBezTo>
                    <a:pt x="2848" y="1914"/>
                    <a:pt x="2925" y="1934"/>
                    <a:pt x="3003" y="1934"/>
                  </a:cubicBezTo>
                  <a:cubicBezTo>
                    <a:pt x="3005" y="1934"/>
                    <a:pt x="3006" y="1934"/>
                    <a:pt x="3007" y="1934"/>
                  </a:cubicBezTo>
                  <a:cubicBezTo>
                    <a:pt x="3165" y="1934"/>
                    <a:pt x="3313" y="1850"/>
                    <a:pt x="3391" y="1710"/>
                  </a:cubicBezTo>
                  <a:cubicBezTo>
                    <a:pt x="3517" y="1498"/>
                    <a:pt x="3442" y="1224"/>
                    <a:pt x="3230" y="1099"/>
                  </a:cubicBezTo>
                  <a:cubicBezTo>
                    <a:pt x="3160" y="1058"/>
                    <a:pt x="3083" y="1039"/>
                    <a:pt x="3007" y="1039"/>
                  </a:cubicBezTo>
                  <a:close/>
                  <a:moveTo>
                    <a:pt x="5158" y="2694"/>
                  </a:moveTo>
                  <a:cubicBezTo>
                    <a:pt x="5043" y="2694"/>
                    <a:pt x="4928" y="2738"/>
                    <a:pt x="4841" y="2826"/>
                  </a:cubicBezTo>
                  <a:cubicBezTo>
                    <a:pt x="4667" y="3001"/>
                    <a:pt x="4668" y="3285"/>
                    <a:pt x="4844" y="3458"/>
                  </a:cubicBezTo>
                  <a:cubicBezTo>
                    <a:pt x="4928" y="3543"/>
                    <a:pt x="5041" y="3589"/>
                    <a:pt x="5160" y="3589"/>
                  </a:cubicBezTo>
                  <a:cubicBezTo>
                    <a:pt x="5278" y="3588"/>
                    <a:pt x="5391" y="3542"/>
                    <a:pt x="5476" y="3458"/>
                  </a:cubicBezTo>
                  <a:cubicBezTo>
                    <a:pt x="5648" y="3283"/>
                    <a:pt x="5648" y="3001"/>
                    <a:pt x="5476" y="2826"/>
                  </a:cubicBezTo>
                  <a:cubicBezTo>
                    <a:pt x="5388" y="2738"/>
                    <a:pt x="5273" y="2694"/>
                    <a:pt x="5158" y="2694"/>
                  </a:cubicBezTo>
                  <a:close/>
                  <a:moveTo>
                    <a:pt x="6813" y="4847"/>
                  </a:moveTo>
                  <a:cubicBezTo>
                    <a:pt x="6736" y="4847"/>
                    <a:pt x="6659" y="4866"/>
                    <a:pt x="6588" y="4908"/>
                  </a:cubicBezTo>
                  <a:cubicBezTo>
                    <a:pt x="6374" y="5032"/>
                    <a:pt x="6303" y="5306"/>
                    <a:pt x="6428" y="5519"/>
                  </a:cubicBezTo>
                  <a:cubicBezTo>
                    <a:pt x="6508" y="5658"/>
                    <a:pt x="6655" y="5742"/>
                    <a:pt x="6815" y="5742"/>
                  </a:cubicBezTo>
                  <a:cubicBezTo>
                    <a:pt x="6894" y="5742"/>
                    <a:pt x="6971" y="5721"/>
                    <a:pt x="7039" y="5680"/>
                  </a:cubicBezTo>
                  <a:cubicBezTo>
                    <a:pt x="7252" y="5556"/>
                    <a:pt x="7325" y="5283"/>
                    <a:pt x="7200" y="5069"/>
                  </a:cubicBezTo>
                  <a:cubicBezTo>
                    <a:pt x="7117" y="4926"/>
                    <a:pt x="6967" y="4847"/>
                    <a:pt x="6813" y="4847"/>
                  </a:cubicBezTo>
                  <a:close/>
                  <a:moveTo>
                    <a:pt x="7854" y="7353"/>
                  </a:moveTo>
                  <a:cubicBezTo>
                    <a:pt x="7816" y="7353"/>
                    <a:pt x="7778" y="7358"/>
                    <a:pt x="7739" y="7368"/>
                  </a:cubicBezTo>
                  <a:cubicBezTo>
                    <a:pt x="7500" y="7432"/>
                    <a:pt x="7359" y="7678"/>
                    <a:pt x="7423" y="7917"/>
                  </a:cubicBezTo>
                  <a:lnTo>
                    <a:pt x="7424" y="7917"/>
                  </a:lnTo>
                  <a:cubicBezTo>
                    <a:pt x="7476" y="8112"/>
                    <a:pt x="7653" y="8248"/>
                    <a:pt x="7853" y="8248"/>
                  </a:cubicBezTo>
                  <a:cubicBezTo>
                    <a:pt x="7854" y="8248"/>
                    <a:pt x="7855" y="8248"/>
                    <a:pt x="7856" y="8248"/>
                  </a:cubicBezTo>
                  <a:cubicBezTo>
                    <a:pt x="7894" y="8248"/>
                    <a:pt x="7933" y="8243"/>
                    <a:pt x="7969" y="8233"/>
                  </a:cubicBezTo>
                  <a:cubicBezTo>
                    <a:pt x="8208" y="8170"/>
                    <a:pt x="8350" y="7925"/>
                    <a:pt x="8286" y="7687"/>
                  </a:cubicBezTo>
                  <a:cubicBezTo>
                    <a:pt x="8234" y="7486"/>
                    <a:pt x="8052" y="7353"/>
                    <a:pt x="7854" y="7353"/>
                  </a:cubicBezTo>
                  <a:close/>
                  <a:moveTo>
                    <a:pt x="8208" y="10047"/>
                  </a:moveTo>
                  <a:cubicBezTo>
                    <a:pt x="7960" y="10047"/>
                    <a:pt x="7760" y="10247"/>
                    <a:pt x="7761" y="10494"/>
                  </a:cubicBezTo>
                  <a:cubicBezTo>
                    <a:pt x="7762" y="10741"/>
                    <a:pt x="7961" y="10940"/>
                    <a:pt x="8208" y="10941"/>
                  </a:cubicBezTo>
                  <a:cubicBezTo>
                    <a:pt x="8455" y="10941"/>
                    <a:pt x="8655" y="10741"/>
                    <a:pt x="8655" y="10494"/>
                  </a:cubicBezTo>
                  <a:cubicBezTo>
                    <a:pt x="8655" y="10247"/>
                    <a:pt x="8455" y="10047"/>
                    <a:pt x="8208" y="10047"/>
                  </a:cubicBezTo>
                  <a:close/>
                  <a:moveTo>
                    <a:pt x="7858" y="12739"/>
                  </a:moveTo>
                  <a:cubicBezTo>
                    <a:pt x="7660" y="12739"/>
                    <a:pt x="7480" y="12871"/>
                    <a:pt x="7427" y="13071"/>
                  </a:cubicBezTo>
                  <a:cubicBezTo>
                    <a:pt x="7363" y="13310"/>
                    <a:pt x="7505" y="13555"/>
                    <a:pt x="7743" y="13620"/>
                  </a:cubicBezTo>
                  <a:lnTo>
                    <a:pt x="7743" y="13619"/>
                  </a:lnTo>
                  <a:cubicBezTo>
                    <a:pt x="7781" y="13629"/>
                    <a:pt x="7820" y="13634"/>
                    <a:pt x="7859" y="13635"/>
                  </a:cubicBezTo>
                  <a:cubicBezTo>
                    <a:pt x="8062" y="13634"/>
                    <a:pt x="8239" y="13497"/>
                    <a:pt x="8291" y="13301"/>
                  </a:cubicBezTo>
                  <a:cubicBezTo>
                    <a:pt x="8355" y="13063"/>
                    <a:pt x="8214" y="12818"/>
                    <a:pt x="7975" y="12755"/>
                  </a:cubicBezTo>
                  <a:cubicBezTo>
                    <a:pt x="7936" y="12744"/>
                    <a:pt x="7896" y="12739"/>
                    <a:pt x="7858" y="12739"/>
                  </a:cubicBezTo>
                  <a:close/>
                  <a:moveTo>
                    <a:pt x="6822" y="15248"/>
                  </a:moveTo>
                  <a:cubicBezTo>
                    <a:pt x="6667" y="15248"/>
                    <a:pt x="6516" y="15328"/>
                    <a:pt x="6433" y="15472"/>
                  </a:cubicBezTo>
                  <a:cubicBezTo>
                    <a:pt x="6311" y="15686"/>
                    <a:pt x="6384" y="15959"/>
                    <a:pt x="6597" y="16084"/>
                  </a:cubicBezTo>
                  <a:lnTo>
                    <a:pt x="6597" y="16083"/>
                  </a:lnTo>
                  <a:cubicBezTo>
                    <a:pt x="6667" y="16121"/>
                    <a:pt x="6744" y="16142"/>
                    <a:pt x="6822" y="16143"/>
                  </a:cubicBezTo>
                  <a:cubicBezTo>
                    <a:pt x="6981" y="16143"/>
                    <a:pt x="7130" y="16058"/>
                    <a:pt x="7209" y="15920"/>
                  </a:cubicBezTo>
                  <a:cubicBezTo>
                    <a:pt x="7335" y="15705"/>
                    <a:pt x="7260" y="15430"/>
                    <a:pt x="7046" y="15308"/>
                  </a:cubicBezTo>
                  <a:cubicBezTo>
                    <a:pt x="6975" y="15267"/>
                    <a:pt x="6898" y="15248"/>
                    <a:pt x="6822" y="15248"/>
                  </a:cubicBezTo>
                  <a:close/>
                  <a:moveTo>
                    <a:pt x="5170" y="17403"/>
                  </a:moveTo>
                  <a:cubicBezTo>
                    <a:pt x="5055" y="17403"/>
                    <a:pt x="4940" y="17447"/>
                    <a:pt x="4853" y="17536"/>
                  </a:cubicBezTo>
                  <a:cubicBezTo>
                    <a:pt x="4679" y="17711"/>
                    <a:pt x="4681" y="17995"/>
                    <a:pt x="4855" y="18168"/>
                  </a:cubicBezTo>
                  <a:cubicBezTo>
                    <a:pt x="4939" y="18252"/>
                    <a:pt x="5051" y="18299"/>
                    <a:pt x="5169" y="18299"/>
                  </a:cubicBezTo>
                  <a:cubicBezTo>
                    <a:pt x="5288" y="18299"/>
                    <a:pt x="5402" y="18252"/>
                    <a:pt x="5489" y="18168"/>
                  </a:cubicBezTo>
                  <a:cubicBezTo>
                    <a:pt x="5662" y="17991"/>
                    <a:pt x="5661" y="17708"/>
                    <a:pt x="5485" y="17532"/>
                  </a:cubicBezTo>
                  <a:cubicBezTo>
                    <a:pt x="5398" y="17446"/>
                    <a:pt x="5284" y="17403"/>
                    <a:pt x="5170" y="17403"/>
                  </a:cubicBezTo>
                  <a:close/>
                  <a:moveTo>
                    <a:pt x="3021" y="19060"/>
                  </a:moveTo>
                  <a:cubicBezTo>
                    <a:pt x="2944" y="19060"/>
                    <a:pt x="2866" y="19080"/>
                    <a:pt x="2795" y="19123"/>
                  </a:cubicBezTo>
                  <a:cubicBezTo>
                    <a:pt x="2581" y="19244"/>
                    <a:pt x="2507" y="19519"/>
                    <a:pt x="2634" y="19731"/>
                  </a:cubicBezTo>
                  <a:cubicBezTo>
                    <a:pt x="2712" y="19869"/>
                    <a:pt x="2860" y="19955"/>
                    <a:pt x="3019" y="19955"/>
                  </a:cubicBezTo>
                  <a:cubicBezTo>
                    <a:pt x="3097" y="19955"/>
                    <a:pt x="3176" y="19935"/>
                    <a:pt x="3242" y="19895"/>
                  </a:cubicBezTo>
                  <a:cubicBezTo>
                    <a:pt x="3458" y="19772"/>
                    <a:pt x="3531" y="19498"/>
                    <a:pt x="3407" y="19284"/>
                  </a:cubicBezTo>
                  <a:cubicBezTo>
                    <a:pt x="3324" y="19140"/>
                    <a:pt x="3175" y="19060"/>
                    <a:pt x="3021" y="19060"/>
                  </a:cubicBezTo>
                  <a:close/>
                  <a:moveTo>
                    <a:pt x="513" y="20103"/>
                  </a:moveTo>
                  <a:cubicBezTo>
                    <a:pt x="475" y="20103"/>
                    <a:pt x="436" y="20108"/>
                    <a:pt x="397" y="20118"/>
                  </a:cubicBezTo>
                  <a:cubicBezTo>
                    <a:pt x="158" y="20182"/>
                    <a:pt x="17" y="20429"/>
                    <a:pt x="81" y="20668"/>
                  </a:cubicBezTo>
                  <a:cubicBezTo>
                    <a:pt x="134" y="20863"/>
                    <a:pt x="311" y="20998"/>
                    <a:pt x="514" y="20998"/>
                  </a:cubicBezTo>
                  <a:cubicBezTo>
                    <a:pt x="552" y="20998"/>
                    <a:pt x="592" y="20994"/>
                    <a:pt x="629" y="20983"/>
                  </a:cubicBezTo>
                  <a:cubicBezTo>
                    <a:pt x="867" y="20918"/>
                    <a:pt x="1009" y="20673"/>
                    <a:pt x="945" y="20434"/>
                  </a:cubicBezTo>
                  <a:cubicBezTo>
                    <a:pt x="891" y="20235"/>
                    <a:pt x="711" y="20103"/>
                    <a:pt x="513" y="2010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5"/>
            <p:cNvSpPr/>
            <p:nvPr/>
          </p:nvSpPr>
          <p:spPr>
            <a:xfrm>
              <a:off x="1158575" y="3344300"/>
              <a:ext cx="22400" cy="22225"/>
            </a:xfrm>
            <a:custGeom>
              <a:rect b="b" l="l" r="r" t="t"/>
              <a:pathLst>
                <a:path extrusionOk="0" h="889" w="896">
                  <a:moveTo>
                    <a:pt x="449" y="0"/>
                  </a:moveTo>
                  <a:cubicBezTo>
                    <a:pt x="332" y="0"/>
                    <a:pt x="215" y="42"/>
                    <a:pt x="132" y="125"/>
                  </a:cubicBezTo>
                  <a:cubicBezTo>
                    <a:pt x="47" y="209"/>
                    <a:pt x="1" y="322"/>
                    <a:pt x="1" y="441"/>
                  </a:cubicBezTo>
                  <a:cubicBezTo>
                    <a:pt x="1" y="470"/>
                    <a:pt x="4" y="499"/>
                    <a:pt x="10" y="527"/>
                  </a:cubicBezTo>
                  <a:cubicBezTo>
                    <a:pt x="16" y="556"/>
                    <a:pt x="25" y="585"/>
                    <a:pt x="37" y="611"/>
                  </a:cubicBezTo>
                  <a:cubicBezTo>
                    <a:pt x="47" y="638"/>
                    <a:pt x="62" y="664"/>
                    <a:pt x="79" y="689"/>
                  </a:cubicBezTo>
                  <a:cubicBezTo>
                    <a:pt x="94" y="714"/>
                    <a:pt x="112" y="737"/>
                    <a:pt x="132" y="757"/>
                  </a:cubicBezTo>
                  <a:cubicBezTo>
                    <a:pt x="216" y="841"/>
                    <a:pt x="329" y="888"/>
                    <a:pt x="448" y="888"/>
                  </a:cubicBezTo>
                  <a:cubicBezTo>
                    <a:pt x="567" y="888"/>
                    <a:pt x="680" y="841"/>
                    <a:pt x="764" y="757"/>
                  </a:cubicBezTo>
                  <a:cubicBezTo>
                    <a:pt x="786" y="737"/>
                    <a:pt x="805" y="714"/>
                    <a:pt x="821" y="689"/>
                  </a:cubicBezTo>
                  <a:cubicBezTo>
                    <a:pt x="837" y="664"/>
                    <a:pt x="850" y="638"/>
                    <a:pt x="863" y="611"/>
                  </a:cubicBezTo>
                  <a:cubicBezTo>
                    <a:pt x="874" y="584"/>
                    <a:pt x="882" y="556"/>
                    <a:pt x="887" y="527"/>
                  </a:cubicBezTo>
                  <a:cubicBezTo>
                    <a:pt x="892" y="499"/>
                    <a:pt x="896" y="470"/>
                    <a:pt x="896" y="441"/>
                  </a:cubicBezTo>
                  <a:cubicBezTo>
                    <a:pt x="896" y="322"/>
                    <a:pt x="849" y="209"/>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5"/>
            <p:cNvSpPr/>
            <p:nvPr/>
          </p:nvSpPr>
          <p:spPr>
            <a:xfrm>
              <a:off x="1158575" y="2931050"/>
              <a:ext cx="22400" cy="22375"/>
            </a:xfrm>
            <a:custGeom>
              <a:rect b="b" l="l" r="r" t="t"/>
              <a:pathLst>
                <a:path extrusionOk="0" h="895" w="896">
                  <a:moveTo>
                    <a:pt x="449" y="0"/>
                  </a:moveTo>
                  <a:cubicBezTo>
                    <a:pt x="420" y="0"/>
                    <a:pt x="391" y="3"/>
                    <a:pt x="362" y="9"/>
                  </a:cubicBezTo>
                  <a:cubicBezTo>
                    <a:pt x="334" y="16"/>
                    <a:pt x="306" y="24"/>
                    <a:pt x="278" y="33"/>
                  </a:cubicBezTo>
                  <a:cubicBezTo>
                    <a:pt x="251" y="45"/>
                    <a:pt x="225" y="59"/>
                    <a:pt x="200" y="75"/>
                  </a:cubicBezTo>
                  <a:cubicBezTo>
                    <a:pt x="176" y="92"/>
                    <a:pt x="154" y="111"/>
                    <a:pt x="132" y="132"/>
                  </a:cubicBezTo>
                  <a:cubicBezTo>
                    <a:pt x="48" y="215"/>
                    <a:pt x="1" y="330"/>
                    <a:pt x="1" y="448"/>
                  </a:cubicBezTo>
                  <a:cubicBezTo>
                    <a:pt x="2" y="566"/>
                    <a:pt x="48" y="680"/>
                    <a:pt x="132" y="765"/>
                  </a:cubicBezTo>
                  <a:cubicBezTo>
                    <a:pt x="154" y="785"/>
                    <a:pt x="176" y="803"/>
                    <a:pt x="200" y="821"/>
                  </a:cubicBezTo>
                  <a:cubicBezTo>
                    <a:pt x="225" y="837"/>
                    <a:pt x="251" y="850"/>
                    <a:pt x="278" y="860"/>
                  </a:cubicBezTo>
                  <a:cubicBezTo>
                    <a:pt x="306" y="871"/>
                    <a:pt x="333" y="880"/>
                    <a:pt x="362" y="887"/>
                  </a:cubicBezTo>
                  <a:cubicBezTo>
                    <a:pt x="390" y="893"/>
                    <a:pt x="419" y="895"/>
                    <a:pt x="448" y="895"/>
                  </a:cubicBezTo>
                  <a:cubicBezTo>
                    <a:pt x="567" y="895"/>
                    <a:pt x="680" y="848"/>
                    <a:pt x="764" y="765"/>
                  </a:cubicBezTo>
                  <a:cubicBezTo>
                    <a:pt x="848" y="680"/>
                    <a:pt x="895" y="566"/>
                    <a:pt x="896" y="448"/>
                  </a:cubicBezTo>
                  <a:cubicBezTo>
                    <a:pt x="896" y="330"/>
                    <a:pt x="848" y="215"/>
                    <a:pt x="764" y="132"/>
                  </a:cubicBezTo>
                  <a:cubicBezTo>
                    <a:pt x="680" y="47"/>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5"/>
            <p:cNvSpPr/>
            <p:nvPr/>
          </p:nvSpPr>
          <p:spPr>
            <a:xfrm>
              <a:off x="1209500" y="2940225"/>
              <a:ext cx="123025" cy="309750"/>
            </a:xfrm>
            <a:custGeom>
              <a:rect b="b" l="l" r="r" t="t"/>
              <a:pathLst>
                <a:path extrusionOk="0" h="12390" w="4921">
                  <a:moveTo>
                    <a:pt x="504" y="1"/>
                  </a:moveTo>
                  <a:cubicBezTo>
                    <a:pt x="321" y="1"/>
                    <a:pt x="150" y="114"/>
                    <a:pt x="84" y="296"/>
                  </a:cubicBezTo>
                  <a:cubicBezTo>
                    <a:pt x="0" y="528"/>
                    <a:pt x="120" y="785"/>
                    <a:pt x="353" y="869"/>
                  </a:cubicBezTo>
                  <a:cubicBezTo>
                    <a:pt x="401" y="886"/>
                    <a:pt x="453" y="895"/>
                    <a:pt x="506" y="895"/>
                  </a:cubicBezTo>
                  <a:cubicBezTo>
                    <a:pt x="692" y="894"/>
                    <a:pt x="860" y="778"/>
                    <a:pt x="926" y="603"/>
                  </a:cubicBezTo>
                  <a:cubicBezTo>
                    <a:pt x="1008" y="369"/>
                    <a:pt x="890" y="112"/>
                    <a:pt x="656" y="27"/>
                  </a:cubicBezTo>
                  <a:cubicBezTo>
                    <a:pt x="606" y="9"/>
                    <a:pt x="555" y="1"/>
                    <a:pt x="504" y="1"/>
                  </a:cubicBezTo>
                  <a:close/>
                  <a:moveTo>
                    <a:pt x="2345" y="1064"/>
                  </a:moveTo>
                  <a:cubicBezTo>
                    <a:pt x="2217" y="1064"/>
                    <a:pt x="2090" y="1118"/>
                    <a:pt x="2002" y="1223"/>
                  </a:cubicBezTo>
                  <a:cubicBezTo>
                    <a:pt x="1842" y="1413"/>
                    <a:pt x="1867" y="1696"/>
                    <a:pt x="2056" y="1855"/>
                  </a:cubicBezTo>
                  <a:cubicBezTo>
                    <a:pt x="2137" y="1922"/>
                    <a:pt x="2237" y="1960"/>
                    <a:pt x="2342" y="1960"/>
                  </a:cubicBezTo>
                  <a:cubicBezTo>
                    <a:pt x="2474" y="1960"/>
                    <a:pt x="2600" y="1901"/>
                    <a:pt x="2685" y="1799"/>
                  </a:cubicBezTo>
                  <a:cubicBezTo>
                    <a:pt x="2845" y="1611"/>
                    <a:pt x="2821" y="1328"/>
                    <a:pt x="2632" y="1169"/>
                  </a:cubicBezTo>
                  <a:cubicBezTo>
                    <a:pt x="2548" y="1098"/>
                    <a:pt x="2446" y="1064"/>
                    <a:pt x="2345" y="1064"/>
                  </a:cubicBezTo>
                  <a:close/>
                  <a:moveTo>
                    <a:pt x="3708" y="2690"/>
                  </a:moveTo>
                  <a:cubicBezTo>
                    <a:pt x="3632" y="2690"/>
                    <a:pt x="3555" y="2709"/>
                    <a:pt x="3484" y="2750"/>
                  </a:cubicBezTo>
                  <a:cubicBezTo>
                    <a:pt x="3272" y="2875"/>
                    <a:pt x="3199" y="3148"/>
                    <a:pt x="3324" y="3362"/>
                  </a:cubicBezTo>
                  <a:cubicBezTo>
                    <a:pt x="3402" y="3500"/>
                    <a:pt x="3549" y="3585"/>
                    <a:pt x="3708" y="3586"/>
                  </a:cubicBezTo>
                  <a:cubicBezTo>
                    <a:pt x="3787" y="3586"/>
                    <a:pt x="3864" y="3565"/>
                    <a:pt x="3932" y="3523"/>
                  </a:cubicBezTo>
                  <a:cubicBezTo>
                    <a:pt x="4147" y="3402"/>
                    <a:pt x="4221" y="3127"/>
                    <a:pt x="4096" y="2914"/>
                  </a:cubicBezTo>
                  <a:cubicBezTo>
                    <a:pt x="4013" y="2770"/>
                    <a:pt x="3863" y="2690"/>
                    <a:pt x="3708" y="2690"/>
                  </a:cubicBezTo>
                  <a:close/>
                  <a:moveTo>
                    <a:pt x="4436" y="4685"/>
                  </a:moveTo>
                  <a:cubicBezTo>
                    <a:pt x="4410" y="4685"/>
                    <a:pt x="4384" y="4687"/>
                    <a:pt x="4358" y="4692"/>
                  </a:cubicBezTo>
                  <a:cubicBezTo>
                    <a:pt x="4115" y="4736"/>
                    <a:pt x="3952" y="4967"/>
                    <a:pt x="3994" y="5210"/>
                  </a:cubicBezTo>
                  <a:cubicBezTo>
                    <a:pt x="4034" y="5424"/>
                    <a:pt x="4218" y="5580"/>
                    <a:pt x="4436" y="5581"/>
                  </a:cubicBezTo>
                  <a:cubicBezTo>
                    <a:pt x="4462" y="5581"/>
                    <a:pt x="4488" y="5577"/>
                    <a:pt x="4513" y="5572"/>
                  </a:cubicBezTo>
                  <a:cubicBezTo>
                    <a:pt x="4756" y="5530"/>
                    <a:pt x="4920" y="5299"/>
                    <a:pt x="4878" y="5056"/>
                  </a:cubicBezTo>
                  <a:cubicBezTo>
                    <a:pt x="4839" y="4838"/>
                    <a:pt x="4650" y="4685"/>
                    <a:pt x="4436" y="4685"/>
                  </a:cubicBezTo>
                  <a:close/>
                  <a:moveTo>
                    <a:pt x="4435" y="6809"/>
                  </a:moveTo>
                  <a:cubicBezTo>
                    <a:pt x="4223" y="6809"/>
                    <a:pt x="4034" y="6962"/>
                    <a:pt x="3998" y="7179"/>
                  </a:cubicBezTo>
                  <a:cubicBezTo>
                    <a:pt x="3953" y="7423"/>
                    <a:pt x="4118" y="7655"/>
                    <a:pt x="4361" y="7695"/>
                  </a:cubicBezTo>
                  <a:cubicBezTo>
                    <a:pt x="4382" y="7699"/>
                    <a:pt x="4402" y="7701"/>
                    <a:pt x="4423" y="7701"/>
                  </a:cubicBezTo>
                  <a:cubicBezTo>
                    <a:pt x="4427" y="7701"/>
                    <a:pt x="4432" y="7701"/>
                    <a:pt x="4436" y="7701"/>
                  </a:cubicBezTo>
                  <a:cubicBezTo>
                    <a:pt x="4653" y="7701"/>
                    <a:pt x="4839" y="7546"/>
                    <a:pt x="4878" y="7332"/>
                  </a:cubicBezTo>
                  <a:cubicBezTo>
                    <a:pt x="4921" y="7088"/>
                    <a:pt x="4758" y="6856"/>
                    <a:pt x="4513" y="6815"/>
                  </a:cubicBezTo>
                  <a:cubicBezTo>
                    <a:pt x="4487" y="6811"/>
                    <a:pt x="4461" y="6809"/>
                    <a:pt x="4435" y="6809"/>
                  </a:cubicBezTo>
                  <a:close/>
                  <a:moveTo>
                    <a:pt x="3714" y="8804"/>
                  </a:moveTo>
                  <a:cubicBezTo>
                    <a:pt x="3559" y="8804"/>
                    <a:pt x="3409" y="8884"/>
                    <a:pt x="3326" y="9029"/>
                  </a:cubicBezTo>
                  <a:cubicBezTo>
                    <a:pt x="3201" y="9240"/>
                    <a:pt x="3276" y="9515"/>
                    <a:pt x="3490" y="9640"/>
                  </a:cubicBezTo>
                  <a:cubicBezTo>
                    <a:pt x="3558" y="9679"/>
                    <a:pt x="3634" y="9699"/>
                    <a:pt x="3711" y="9699"/>
                  </a:cubicBezTo>
                  <a:cubicBezTo>
                    <a:pt x="3712" y="9699"/>
                    <a:pt x="3713" y="9699"/>
                    <a:pt x="3714" y="9699"/>
                  </a:cubicBezTo>
                  <a:cubicBezTo>
                    <a:pt x="3873" y="9699"/>
                    <a:pt x="4020" y="9613"/>
                    <a:pt x="4098" y="9476"/>
                  </a:cubicBezTo>
                  <a:cubicBezTo>
                    <a:pt x="4223" y="9262"/>
                    <a:pt x="4152" y="8989"/>
                    <a:pt x="3938" y="8864"/>
                  </a:cubicBezTo>
                  <a:cubicBezTo>
                    <a:pt x="3867" y="8823"/>
                    <a:pt x="3790" y="8804"/>
                    <a:pt x="3714" y="8804"/>
                  </a:cubicBezTo>
                  <a:close/>
                  <a:moveTo>
                    <a:pt x="2350" y="10431"/>
                  </a:moveTo>
                  <a:cubicBezTo>
                    <a:pt x="2248" y="10431"/>
                    <a:pt x="2145" y="10466"/>
                    <a:pt x="2062" y="10537"/>
                  </a:cubicBezTo>
                  <a:cubicBezTo>
                    <a:pt x="1872" y="10696"/>
                    <a:pt x="1847" y="10979"/>
                    <a:pt x="2009" y="11167"/>
                  </a:cubicBezTo>
                  <a:cubicBezTo>
                    <a:pt x="2092" y="11266"/>
                    <a:pt x="2215" y="11325"/>
                    <a:pt x="2345" y="11325"/>
                  </a:cubicBezTo>
                  <a:cubicBezTo>
                    <a:pt x="2346" y="11325"/>
                    <a:pt x="2347" y="11325"/>
                    <a:pt x="2348" y="11325"/>
                  </a:cubicBezTo>
                  <a:cubicBezTo>
                    <a:pt x="2350" y="11325"/>
                    <a:pt x="2352" y="11325"/>
                    <a:pt x="2353" y="11325"/>
                  </a:cubicBezTo>
                  <a:cubicBezTo>
                    <a:pt x="2457" y="11325"/>
                    <a:pt x="2558" y="11287"/>
                    <a:pt x="2637" y="11220"/>
                  </a:cubicBezTo>
                  <a:cubicBezTo>
                    <a:pt x="2825" y="11062"/>
                    <a:pt x="2849" y="10780"/>
                    <a:pt x="2692" y="10592"/>
                  </a:cubicBezTo>
                  <a:cubicBezTo>
                    <a:pt x="2604" y="10485"/>
                    <a:pt x="2477" y="10431"/>
                    <a:pt x="2350" y="10431"/>
                  </a:cubicBezTo>
                  <a:close/>
                  <a:moveTo>
                    <a:pt x="515" y="11497"/>
                  </a:moveTo>
                  <a:cubicBezTo>
                    <a:pt x="463" y="11497"/>
                    <a:pt x="411" y="11506"/>
                    <a:pt x="359" y="11525"/>
                  </a:cubicBezTo>
                  <a:cubicBezTo>
                    <a:pt x="127" y="11609"/>
                    <a:pt x="6" y="11865"/>
                    <a:pt x="90" y="12097"/>
                  </a:cubicBezTo>
                  <a:cubicBezTo>
                    <a:pt x="155" y="12273"/>
                    <a:pt x="322" y="12389"/>
                    <a:pt x="509" y="12389"/>
                  </a:cubicBezTo>
                  <a:cubicBezTo>
                    <a:pt x="509" y="12389"/>
                    <a:pt x="510" y="12389"/>
                    <a:pt x="511" y="12389"/>
                  </a:cubicBezTo>
                  <a:cubicBezTo>
                    <a:pt x="564" y="12389"/>
                    <a:pt x="617" y="12380"/>
                    <a:pt x="666" y="12363"/>
                  </a:cubicBezTo>
                  <a:cubicBezTo>
                    <a:pt x="899" y="12279"/>
                    <a:pt x="1019" y="12022"/>
                    <a:pt x="931" y="11790"/>
                  </a:cubicBezTo>
                  <a:cubicBezTo>
                    <a:pt x="867" y="11609"/>
                    <a:pt x="696" y="11497"/>
                    <a:pt x="515" y="11497"/>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5"/>
            <p:cNvSpPr/>
            <p:nvPr/>
          </p:nvSpPr>
          <p:spPr>
            <a:xfrm>
              <a:off x="1158575" y="3236875"/>
              <a:ext cx="22400" cy="22450"/>
            </a:xfrm>
            <a:custGeom>
              <a:rect b="b" l="l" r="r" t="t"/>
              <a:pathLst>
                <a:path extrusionOk="0" h="898" w="896">
                  <a:moveTo>
                    <a:pt x="445" y="0"/>
                  </a:moveTo>
                  <a:cubicBezTo>
                    <a:pt x="417" y="0"/>
                    <a:pt x="390" y="3"/>
                    <a:pt x="362" y="8"/>
                  </a:cubicBezTo>
                  <a:cubicBezTo>
                    <a:pt x="333" y="14"/>
                    <a:pt x="304" y="23"/>
                    <a:pt x="278" y="35"/>
                  </a:cubicBezTo>
                  <a:cubicBezTo>
                    <a:pt x="251" y="45"/>
                    <a:pt x="225" y="60"/>
                    <a:pt x="200" y="76"/>
                  </a:cubicBezTo>
                  <a:cubicBezTo>
                    <a:pt x="176" y="92"/>
                    <a:pt x="153" y="110"/>
                    <a:pt x="132" y="130"/>
                  </a:cubicBezTo>
                  <a:cubicBezTo>
                    <a:pt x="48" y="215"/>
                    <a:pt x="1" y="330"/>
                    <a:pt x="1" y="450"/>
                  </a:cubicBezTo>
                  <a:cubicBezTo>
                    <a:pt x="1" y="567"/>
                    <a:pt x="48" y="680"/>
                    <a:pt x="132" y="762"/>
                  </a:cubicBezTo>
                  <a:cubicBezTo>
                    <a:pt x="215" y="848"/>
                    <a:pt x="329" y="896"/>
                    <a:pt x="448" y="897"/>
                  </a:cubicBezTo>
                  <a:cubicBezTo>
                    <a:pt x="567" y="897"/>
                    <a:pt x="682" y="848"/>
                    <a:pt x="764" y="762"/>
                  </a:cubicBezTo>
                  <a:cubicBezTo>
                    <a:pt x="848" y="680"/>
                    <a:pt x="896" y="567"/>
                    <a:pt x="896" y="450"/>
                  </a:cubicBezTo>
                  <a:cubicBezTo>
                    <a:pt x="896" y="330"/>
                    <a:pt x="848" y="215"/>
                    <a:pt x="764" y="130"/>
                  </a:cubicBezTo>
                  <a:cubicBezTo>
                    <a:pt x="678" y="47"/>
                    <a:pt x="563" y="0"/>
                    <a:pt x="44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8" name="Google Shape;628;p2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hree Columns 2">
  <p:cSld name="CAPTION_ONLY_1_2">
    <p:spTree>
      <p:nvGrpSpPr>
        <p:cNvPr id="629" name="Shape 629"/>
        <p:cNvGrpSpPr/>
        <p:nvPr/>
      </p:nvGrpSpPr>
      <p:grpSpPr>
        <a:xfrm>
          <a:off x="0" y="0"/>
          <a:ext cx="0" cy="0"/>
          <a:chOff x="0" y="0"/>
          <a:chExt cx="0" cy="0"/>
        </a:xfrm>
      </p:grpSpPr>
      <p:sp>
        <p:nvSpPr>
          <p:cNvPr id="630" name="Google Shape;630;p26"/>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sp>
        <p:nvSpPr>
          <p:cNvPr id="631" name="Google Shape;631;p26"/>
          <p:cNvSpPr txBox="1"/>
          <p:nvPr>
            <p:ph hasCustomPrompt="1" idx="2" type="title"/>
          </p:nvPr>
        </p:nvSpPr>
        <p:spPr>
          <a:xfrm>
            <a:off x="977700" y="3443400"/>
            <a:ext cx="1851000" cy="676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632" name="Google Shape;632;p26"/>
          <p:cNvSpPr txBox="1"/>
          <p:nvPr>
            <p:ph idx="3" type="title"/>
          </p:nvPr>
        </p:nvSpPr>
        <p:spPr>
          <a:xfrm>
            <a:off x="773700" y="1836773"/>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633" name="Google Shape;633;p26"/>
          <p:cNvSpPr txBox="1"/>
          <p:nvPr>
            <p:ph idx="1" type="subTitle"/>
          </p:nvPr>
        </p:nvSpPr>
        <p:spPr>
          <a:xfrm>
            <a:off x="773700" y="2186173"/>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34" name="Google Shape;634;p26"/>
          <p:cNvSpPr txBox="1"/>
          <p:nvPr>
            <p:ph hasCustomPrompt="1" idx="4" type="title"/>
          </p:nvPr>
        </p:nvSpPr>
        <p:spPr>
          <a:xfrm>
            <a:off x="3646500" y="3443400"/>
            <a:ext cx="1851000" cy="676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635" name="Google Shape;635;p26"/>
          <p:cNvSpPr txBox="1"/>
          <p:nvPr>
            <p:ph idx="5" type="title"/>
          </p:nvPr>
        </p:nvSpPr>
        <p:spPr>
          <a:xfrm>
            <a:off x="3442500" y="1836773"/>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636" name="Google Shape;636;p26"/>
          <p:cNvSpPr txBox="1"/>
          <p:nvPr>
            <p:ph idx="6" type="subTitle"/>
          </p:nvPr>
        </p:nvSpPr>
        <p:spPr>
          <a:xfrm>
            <a:off x="3442500" y="2186173"/>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37" name="Google Shape;637;p26"/>
          <p:cNvSpPr txBox="1"/>
          <p:nvPr>
            <p:ph hasCustomPrompt="1" idx="7" type="title"/>
          </p:nvPr>
        </p:nvSpPr>
        <p:spPr>
          <a:xfrm>
            <a:off x="6315300" y="3443400"/>
            <a:ext cx="1851000" cy="676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638" name="Google Shape;638;p26"/>
          <p:cNvSpPr txBox="1"/>
          <p:nvPr>
            <p:ph idx="8" type="title"/>
          </p:nvPr>
        </p:nvSpPr>
        <p:spPr>
          <a:xfrm>
            <a:off x="6111300" y="1836773"/>
            <a:ext cx="2259000" cy="44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900"/>
              <a:buNone/>
              <a:defRPr sz="19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639" name="Google Shape;639;p26"/>
          <p:cNvSpPr txBox="1"/>
          <p:nvPr>
            <p:ph idx="9" type="subTitle"/>
          </p:nvPr>
        </p:nvSpPr>
        <p:spPr>
          <a:xfrm>
            <a:off x="6111300" y="2186173"/>
            <a:ext cx="2259000" cy="72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grpSp>
        <p:nvGrpSpPr>
          <p:cNvPr id="640" name="Google Shape;640;p26"/>
          <p:cNvGrpSpPr/>
          <p:nvPr/>
        </p:nvGrpSpPr>
        <p:grpSpPr>
          <a:xfrm>
            <a:off x="188064" y="213985"/>
            <a:ext cx="646866" cy="1098118"/>
            <a:chOff x="3558950" y="3191175"/>
            <a:chExt cx="500825" cy="850200"/>
          </a:xfrm>
        </p:grpSpPr>
        <p:sp>
          <p:nvSpPr>
            <p:cNvPr id="641" name="Google Shape;641;p26"/>
            <p:cNvSpPr/>
            <p:nvPr/>
          </p:nvSpPr>
          <p:spPr>
            <a:xfrm>
              <a:off x="3566425" y="3191175"/>
              <a:ext cx="485900" cy="561075"/>
            </a:xfrm>
            <a:custGeom>
              <a:rect b="b" l="l" r="r" t="t"/>
              <a:pathLst>
                <a:path extrusionOk="0" h="22443" w="19436">
                  <a:moveTo>
                    <a:pt x="9718" y="1"/>
                  </a:moveTo>
                  <a:lnTo>
                    <a:pt x="1" y="5611"/>
                  </a:lnTo>
                  <a:lnTo>
                    <a:pt x="1" y="16831"/>
                  </a:lnTo>
                  <a:lnTo>
                    <a:pt x="9718" y="22443"/>
                  </a:lnTo>
                  <a:lnTo>
                    <a:pt x="19435" y="16831"/>
                  </a:lnTo>
                  <a:lnTo>
                    <a:pt x="19435" y="5611"/>
                  </a:lnTo>
                  <a:lnTo>
                    <a:pt x="9718"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6"/>
            <p:cNvSpPr/>
            <p:nvPr/>
          </p:nvSpPr>
          <p:spPr>
            <a:xfrm>
              <a:off x="3558950" y="3463075"/>
              <a:ext cx="500825" cy="578300"/>
            </a:xfrm>
            <a:custGeom>
              <a:rect b="b" l="l" r="r" t="t"/>
              <a:pathLst>
                <a:path extrusionOk="0" h="23132" w="20033">
                  <a:moveTo>
                    <a:pt x="10017" y="690"/>
                  </a:moveTo>
                  <a:lnTo>
                    <a:pt x="19436" y="6129"/>
                  </a:lnTo>
                  <a:lnTo>
                    <a:pt x="19436" y="17005"/>
                  </a:lnTo>
                  <a:lnTo>
                    <a:pt x="10017" y="22443"/>
                  </a:lnTo>
                  <a:lnTo>
                    <a:pt x="598" y="17005"/>
                  </a:lnTo>
                  <a:lnTo>
                    <a:pt x="598" y="6129"/>
                  </a:lnTo>
                  <a:lnTo>
                    <a:pt x="10017" y="690"/>
                  </a:lnTo>
                  <a:close/>
                  <a:moveTo>
                    <a:pt x="10017" y="1"/>
                  </a:moveTo>
                  <a:lnTo>
                    <a:pt x="1" y="5784"/>
                  </a:lnTo>
                  <a:lnTo>
                    <a:pt x="1" y="17349"/>
                  </a:lnTo>
                  <a:lnTo>
                    <a:pt x="10017" y="23131"/>
                  </a:lnTo>
                  <a:lnTo>
                    <a:pt x="20032" y="17349"/>
                  </a:lnTo>
                  <a:lnTo>
                    <a:pt x="20032" y="5784"/>
                  </a:lnTo>
                  <a:lnTo>
                    <a:pt x="10017"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3" name="Google Shape;643;p26"/>
          <p:cNvGrpSpPr/>
          <p:nvPr/>
        </p:nvGrpSpPr>
        <p:grpSpPr>
          <a:xfrm>
            <a:off x="7763763" y="241125"/>
            <a:ext cx="544350" cy="313225"/>
            <a:chOff x="4383475" y="1747875"/>
            <a:chExt cx="544350" cy="313225"/>
          </a:xfrm>
        </p:grpSpPr>
        <p:sp>
          <p:nvSpPr>
            <p:cNvPr id="644" name="Google Shape;644;p26"/>
            <p:cNvSpPr/>
            <p:nvPr/>
          </p:nvSpPr>
          <p:spPr>
            <a:xfrm>
              <a:off x="4383475" y="1747875"/>
              <a:ext cx="544350" cy="89500"/>
            </a:xfrm>
            <a:custGeom>
              <a:rect b="b" l="l" r="r" t="t"/>
              <a:pathLst>
                <a:path extrusionOk="0" h="3580"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6"/>
            <p:cNvSpPr/>
            <p:nvPr/>
          </p:nvSpPr>
          <p:spPr>
            <a:xfrm>
              <a:off x="4383475" y="1971575"/>
              <a:ext cx="544350" cy="89525"/>
            </a:xfrm>
            <a:custGeom>
              <a:rect b="b" l="l" r="r" t="t"/>
              <a:pathLst>
                <a:path extrusionOk="0" h="3581"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6" name="Google Shape;646;p26"/>
          <p:cNvGrpSpPr/>
          <p:nvPr/>
        </p:nvGrpSpPr>
        <p:grpSpPr>
          <a:xfrm>
            <a:off x="971275" y="38525"/>
            <a:ext cx="175450" cy="175450"/>
            <a:chOff x="5826950" y="2305200"/>
            <a:chExt cx="175450" cy="175450"/>
          </a:xfrm>
        </p:grpSpPr>
        <p:sp>
          <p:nvSpPr>
            <p:cNvPr id="647" name="Google Shape;647;p26"/>
            <p:cNvSpPr/>
            <p:nvPr/>
          </p:nvSpPr>
          <p:spPr>
            <a:xfrm>
              <a:off x="5826950" y="2305200"/>
              <a:ext cx="175450" cy="175450"/>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6"/>
            <p:cNvSpPr/>
            <p:nvPr/>
          </p:nvSpPr>
          <p:spPr>
            <a:xfrm>
              <a:off x="5826950" y="2305200"/>
              <a:ext cx="175450" cy="175450"/>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9" name="Google Shape;649;p26"/>
          <p:cNvGrpSpPr/>
          <p:nvPr/>
        </p:nvGrpSpPr>
        <p:grpSpPr>
          <a:xfrm>
            <a:off x="1038575" y="428388"/>
            <a:ext cx="108150" cy="669300"/>
            <a:chOff x="5169950" y="3910650"/>
            <a:chExt cx="108150" cy="669300"/>
          </a:xfrm>
        </p:grpSpPr>
        <p:sp>
          <p:nvSpPr>
            <p:cNvPr id="650" name="Google Shape;650;p26"/>
            <p:cNvSpPr/>
            <p:nvPr/>
          </p:nvSpPr>
          <p:spPr>
            <a:xfrm>
              <a:off x="5169950" y="39106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6"/>
            <p:cNvSpPr/>
            <p:nvPr/>
          </p:nvSpPr>
          <p:spPr>
            <a:xfrm>
              <a:off x="5169950" y="4097700"/>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6"/>
            <p:cNvSpPr/>
            <p:nvPr/>
          </p:nvSpPr>
          <p:spPr>
            <a:xfrm>
              <a:off x="5169950" y="4284750"/>
              <a:ext cx="108150" cy="108150"/>
            </a:xfrm>
            <a:custGeom>
              <a:rect b="b" l="l" r="r" t="t"/>
              <a:pathLst>
                <a:path extrusionOk="0" h="4326" w="4326">
                  <a:moveTo>
                    <a:pt x="2163" y="1"/>
                  </a:moveTo>
                  <a:lnTo>
                    <a:pt x="1" y="2163"/>
                  </a:lnTo>
                  <a:lnTo>
                    <a:pt x="2163" y="4325"/>
                  </a:lnTo>
                  <a:lnTo>
                    <a:pt x="4325" y="2163"/>
                  </a:lnTo>
                  <a:lnTo>
                    <a:pt x="216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6"/>
            <p:cNvSpPr/>
            <p:nvPr/>
          </p:nvSpPr>
          <p:spPr>
            <a:xfrm>
              <a:off x="5169950" y="4471825"/>
              <a:ext cx="108150" cy="108125"/>
            </a:xfrm>
            <a:custGeom>
              <a:rect b="b" l="l" r="r" t="t"/>
              <a:pathLst>
                <a:path extrusionOk="0" h="4325" w="4326">
                  <a:moveTo>
                    <a:pt x="2163" y="0"/>
                  </a:moveTo>
                  <a:lnTo>
                    <a:pt x="1" y="2162"/>
                  </a:lnTo>
                  <a:lnTo>
                    <a:pt x="2163" y="4325"/>
                  </a:lnTo>
                  <a:lnTo>
                    <a:pt x="4325" y="2162"/>
                  </a:lnTo>
                  <a:lnTo>
                    <a:pt x="2163"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4" name="Google Shape;654;p26"/>
          <p:cNvGrpSpPr/>
          <p:nvPr/>
        </p:nvGrpSpPr>
        <p:grpSpPr>
          <a:xfrm rot="10800000">
            <a:off x="8561965" y="-9"/>
            <a:ext cx="608748" cy="1194688"/>
            <a:chOff x="1158575" y="2606800"/>
            <a:chExt cx="497750" cy="976850"/>
          </a:xfrm>
        </p:grpSpPr>
        <p:sp>
          <p:nvSpPr>
            <p:cNvPr id="655" name="Google Shape;655;p26"/>
            <p:cNvSpPr/>
            <p:nvPr/>
          </p:nvSpPr>
          <p:spPr>
            <a:xfrm>
              <a:off x="1158575" y="2716225"/>
              <a:ext cx="22400" cy="22250"/>
            </a:xfrm>
            <a:custGeom>
              <a:rect b="b" l="l" r="r" t="t"/>
              <a:pathLst>
                <a:path extrusionOk="0" h="890" w="896">
                  <a:moveTo>
                    <a:pt x="448" y="1"/>
                  </a:moveTo>
                  <a:cubicBezTo>
                    <a:pt x="332" y="1"/>
                    <a:pt x="215" y="43"/>
                    <a:pt x="132" y="126"/>
                  </a:cubicBezTo>
                  <a:cubicBezTo>
                    <a:pt x="47" y="210"/>
                    <a:pt x="1" y="323"/>
                    <a:pt x="1" y="442"/>
                  </a:cubicBezTo>
                  <a:cubicBezTo>
                    <a:pt x="2" y="561"/>
                    <a:pt x="48" y="675"/>
                    <a:pt x="132" y="758"/>
                  </a:cubicBezTo>
                  <a:cubicBezTo>
                    <a:pt x="216" y="842"/>
                    <a:pt x="329" y="889"/>
                    <a:pt x="448" y="890"/>
                  </a:cubicBezTo>
                  <a:cubicBezTo>
                    <a:pt x="567" y="890"/>
                    <a:pt x="680" y="842"/>
                    <a:pt x="764" y="758"/>
                  </a:cubicBezTo>
                  <a:cubicBezTo>
                    <a:pt x="848" y="675"/>
                    <a:pt x="895" y="560"/>
                    <a:pt x="896" y="442"/>
                  </a:cubicBezTo>
                  <a:cubicBezTo>
                    <a:pt x="896" y="323"/>
                    <a:pt x="849" y="210"/>
                    <a:pt x="764" y="126"/>
                  </a:cubicBezTo>
                  <a:cubicBezTo>
                    <a:pt x="681" y="43"/>
                    <a:pt x="565" y="1"/>
                    <a:pt x="448"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6"/>
            <p:cNvSpPr/>
            <p:nvPr/>
          </p:nvSpPr>
          <p:spPr>
            <a:xfrm>
              <a:off x="1239375" y="2725200"/>
              <a:ext cx="309550" cy="739750"/>
            </a:xfrm>
            <a:custGeom>
              <a:rect b="b" l="l" r="r" t="t"/>
              <a:pathLst>
                <a:path extrusionOk="0" h="29590" w="12382">
                  <a:moveTo>
                    <a:pt x="490" y="1"/>
                  </a:moveTo>
                  <a:cubicBezTo>
                    <a:pt x="287" y="1"/>
                    <a:pt x="103" y="141"/>
                    <a:pt x="55" y="348"/>
                  </a:cubicBezTo>
                  <a:cubicBezTo>
                    <a:pt x="0" y="590"/>
                    <a:pt x="151" y="829"/>
                    <a:pt x="392" y="883"/>
                  </a:cubicBezTo>
                  <a:cubicBezTo>
                    <a:pt x="422" y="890"/>
                    <a:pt x="452" y="895"/>
                    <a:pt x="483" y="895"/>
                  </a:cubicBezTo>
                  <a:cubicBezTo>
                    <a:pt x="487" y="895"/>
                    <a:pt x="491" y="895"/>
                    <a:pt x="494" y="894"/>
                  </a:cubicBezTo>
                  <a:cubicBezTo>
                    <a:pt x="703" y="894"/>
                    <a:pt x="883" y="749"/>
                    <a:pt x="926" y="546"/>
                  </a:cubicBezTo>
                  <a:cubicBezTo>
                    <a:pt x="981" y="305"/>
                    <a:pt x="831" y="65"/>
                    <a:pt x="589" y="12"/>
                  </a:cubicBezTo>
                  <a:cubicBezTo>
                    <a:pt x="556" y="5"/>
                    <a:pt x="523" y="1"/>
                    <a:pt x="490" y="1"/>
                  </a:cubicBezTo>
                  <a:close/>
                  <a:moveTo>
                    <a:pt x="3601" y="1088"/>
                  </a:moveTo>
                  <a:cubicBezTo>
                    <a:pt x="3435" y="1088"/>
                    <a:pt x="3275" y="1182"/>
                    <a:pt x="3199" y="1342"/>
                  </a:cubicBezTo>
                  <a:cubicBezTo>
                    <a:pt x="3091" y="1564"/>
                    <a:pt x="3185" y="1832"/>
                    <a:pt x="3407" y="1939"/>
                  </a:cubicBezTo>
                  <a:cubicBezTo>
                    <a:pt x="3469" y="1968"/>
                    <a:pt x="3534" y="1983"/>
                    <a:pt x="3602" y="1983"/>
                  </a:cubicBezTo>
                  <a:cubicBezTo>
                    <a:pt x="3603" y="1983"/>
                    <a:pt x="3604" y="1983"/>
                    <a:pt x="3605" y="1983"/>
                  </a:cubicBezTo>
                  <a:cubicBezTo>
                    <a:pt x="3775" y="1983"/>
                    <a:pt x="3931" y="1883"/>
                    <a:pt x="4004" y="1729"/>
                  </a:cubicBezTo>
                  <a:cubicBezTo>
                    <a:pt x="4112" y="1507"/>
                    <a:pt x="4019" y="1240"/>
                    <a:pt x="3796" y="1133"/>
                  </a:cubicBezTo>
                  <a:cubicBezTo>
                    <a:pt x="3733" y="1103"/>
                    <a:pt x="3666" y="1088"/>
                    <a:pt x="3601" y="1088"/>
                  </a:cubicBezTo>
                  <a:close/>
                  <a:moveTo>
                    <a:pt x="6390" y="2843"/>
                  </a:moveTo>
                  <a:cubicBezTo>
                    <a:pt x="6259" y="2843"/>
                    <a:pt x="6129" y="2901"/>
                    <a:pt x="6041" y="3013"/>
                  </a:cubicBezTo>
                  <a:cubicBezTo>
                    <a:pt x="5888" y="3204"/>
                    <a:pt x="5919" y="3485"/>
                    <a:pt x="6110" y="3639"/>
                  </a:cubicBezTo>
                  <a:cubicBezTo>
                    <a:pt x="6190" y="3702"/>
                    <a:pt x="6289" y="3736"/>
                    <a:pt x="6391" y="3737"/>
                  </a:cubicBezTo>
                  <a:cubicBezTo>
                    <a:pt x="6527" y="3737"/>
                    <a:pt x="6655" y="3676"/>
                    <a:pt x="6740" y="3570"/>
                  </a:cubicBezTo>
                  <a:cubicBezTo>
                    <a:pt x="6894" y="3377"/>
                    <a:pt x="6863" y="3095"/>
                    <a:pt x="6671" y="2941"/>
                  </a:cubicBezTo>
                  <a:lnTo>
                    <a:pt x="6667" y="2941"/>
                  </a:lnTo>
                  <a:cubicBezTo>
                    <a:pt x="6586" y="2875"/>
                    <a:pt x="6487" y="2843"/>
                    <a:pt x="6390" y="2843"/>
                  </a:cubicBezTo>
                  <a:close/>
                  <a:moveTo>
                    <a:pt x="8719" y="5171"/>
                  </a:moveTo>
                  <a:cubicBezTo>
                    <a:pt x="8621" y="5171"/>
                    <a:pt x="8522" y="5203"/>
                    <a:pt x="8440" y="5270"/>
                  </a:cubicBezTo>
                  <a:cubicBezTo>
                    <a:pt x="8247" y="5424"/>
                    <a:pt x="8217" y="5705"/>
                    <a:pt x="8371" y="5896"/>
                  </a:cubicBezTo>
                  <a:cubicBezTo>
                    <a:pt x="8454" y="6003"/>
                    <a:pt x="8581" y="6066"/>
                    <a:pt x="8716" y="6066"/>
                  </a:cubicBezTo>
                  <a:cubicBezTo>
                    <a:pt x="8717" y="6066"/>
                    <a:pt x="8718" y="6066"/>
                    <a:pt x="8720" y="6066"/>
                  </a:cubicBezTo>
                  <a:cubicBezTo>
                    <a:pt x="8822" y="6066"/>
                    <a:pt x="8920" y="6031"/>
                    <a:pt x="9001" y="5968"/>
                  </a:cubicBezTo>
                  <a:cubicBezTo>
                    <a:pt x="9192" y="5812"/>
                    <a:pt x="9223" y="5532"/>
                    <a:pt x="9068" y="5339"/>
                  </a:cubicBezTo>
                  <a:cubicBezTo>
                    <a:pt x="8981" y="5228"/>
                    <a:pt x="8850" y="5171"/>
                    <a:pt x="8719" y="5171"/>
                  </a:cubicBezTo>
                  <a:close/>
                  <a:moveTo>
                    <a:pt x="10475" y="7958"/>
                  </a:moveTo>
                  <a:cubicBezTo>
                    <a:pt x="10409" y="7958"/>
                    <a:pt x="10342" y="7972"/>
                    <a:pt x="10279" y="8003"/>
                  </a:cubicBezTo>
                  <a:cubicBezTo>
                    <a:pt x="10057" y="8110"/>
                    <a:pt x="9966" y="8378"/>
                    <a:pt x="10073" y="8599"/>
                  </a:cubicBezTo>
                  <a:cubicBezTo>
                    <a:pt x="10146" y="8754"/>
                    <a:pt x="10302" y="8853"/>
                    <a:pt x="10473" y="8853"/>
                  </a:cubicBezTo>
                  <a:cubicBezTo>
                    <a:pt x="10474" y="8853"/>
                    <a:pt x="10475" y="8853"/>
                    <a:pt x="10476" y="8853"/>
                  </a:cubicBezTo>
                  <a:cubicBezTo>
                    <a:pt x="10543" y="8853"/>
                    <a:pt x="10610" y="8837"/>
                    <a:pt x="10670" y="8808"/>
                  </a:cubicBezTo>
                  <a:cubicBezTo>
                    <a:pt x="10892" y="8700"/>
                    <a:pt x="10985" y="8433"/>
                    <a:pt x="10880" y="8211"/>
                  </a:cubicBezTo>
                  <a:cubicBezTo>
                    <a:pt x="10802" y="8051"/>
                    <a:pt x="10641" y="7958"/>
                    <a:pt x="10475" y="7958"/>
                  </a:cubicBezTo>
                  <a:close/>
                  <a:moveTo>
                    <a:pt x="11566" y="11066"/>
                  </a:moveTo>
                  <a:cubicBezTo>
                    <a:pt x="11533" y="11066"/>
                    <a:pt x="11500" y="11070"/>
                    <a:pt x="11466" y="11077"/>
                  </a:cubicBezTo>
                  <a:cubicBezTo>
                    <a:pt x="11225" y="11130"/>
                    <a:pt x="11074" y="11370"/>
                    <a:pt x="11130" y="11611"/>
                  </a:cubicBezTo>
                  <a:cubicBezTo>
                    <a:pt x="11175" y="11814"/>
                    <a:pt x="11355" y="11959"/>
                    <a:pt x="11565" y="11959"/>
                  </a:cubicBezTo>
                  <a:cubicBezTo>
                    <a:pt x="11568" y="11960"/>
                    <a:pt x="11572" y="11960"/>
                    <a:pt x="11575" y="11960"/>
                  </a:cubicBezTo>
                  <a:cubicBezTo>
                    <a:pt x="11604" y="11960"/>
                    <a:pt x="11634" y="11955"/>
                    <a:pt x="11663" y="11948"/>
                  </a:cubicBezTo>
                  <a:cubicBezTo>
                    <a:pt x="11905" y="11895"/>
                    <a:pt x="12056" y="11655"/>
                    <a:pt x="12001" y="11414"/>
                  </a:cubicBezTo>
                  <a:cubicBezTo>
                    <a:pt x="11954" y="11207"/>
                    <a:pt x="11770" y="11066"/>
                    <a:pt x="11566" y="11066"/>
                  </a:cubicBezTo>
                  <a:close/>
                  <a:moveTo>
                    <a:pt x="11934" y="14340"/>
                  </a:moveTo>
                  <a:cubicBezTo>
                    <a:pt x="11933" y="14340"/>
                    <a:pt x="11933" y="14340"/>
                    <a:pt x="11932" y="14340"/>
                  </a:cubicBezTo>
                  <a:cubicBezTo>
                    <a:pt x="11931" y="14340"/>
                    <a:pt x="11930" y="14340"/>
                    <a:pt x="11930" y="14340"/>
                  </a:cubicBezTo>
                  <a:cubicBezTo>
                    <a:pt x="11684" y="14340"/>
                    <a:pt x="11484" y="14540"/>
                    <a:pt x="11484" y="14788"/>
                  </a:cubicBezTo>
                  <a:cubicBezTo>
                    <a:pt x="11486" y="15034"/>
                    <a:pt x="11686" y="15234"/>
                    <a:pt x="11933" y="15234"/>
                  </a:cubicBezTo>
                  <a:cubicBezTo>
                    <a:pt x="11934" y="15234"/>
                    <a:pt x="11935" y="15234"/>
                    <a:pt x="11935" y="15234"/>
                  </a:cubicBezTo>
                  <a:cubicBezTo>
                    <a:pt x="12182" y="15233"/>
                    <a:pt x="12382" y="15031"/>
                    <a:pt x="12379" y="14784"/>
                  </a:cubicBezTo>
                  <a:cubicBezTo>
                    <a:pt x="12378" y="14538"/>
                    <a:pt x="12179" y="14340"/>
                    <a:pt x="11934" y="14340"/>
                  </a:cubicBezTo>
                  <a:close/>
                  <a:moveTo>
                    <a:pt x="11570" y="17613"/>
                  </a:moveTo>
                  <a:cubicBezTo>
                    <a:pt x="11365" y="17613"/>
                    <a:pt x="11181" y="17753"/>
                    <a:pt x="11132" y="17960"/>
                  </a:cubicBezTo>
                  <a:lnTo>
                    <a:pt x="11136" y="17960"/>
                  </a:lnTo>
                  <a:cubicBezTo>
                    <a:pt x="11079" y="18202"/>
                    <a:pt x="11231" y="18442"/>
                    <a:pt x="11473" y="18494"/>
                  </a:cubicBezTo>
                  <a:cubicBezTo>
                    <a:pt x="11505" y="18503"/>
                    <a:pt x="11538" y="18506"/>
                    <a:pt x="11571" y="18506"/>
                  </a:cubicBezTo>
                  <a:cubicBezTo>
                    <a:pt x="11780" y="18505"/>
                    <a:pt x="11960" y="18361"/>
                    <a:pt x="12007" y="18157"/>
                  </a:cubicBezTo>
                  <a:cubicBezTo>
                    <a:pt x="12061" y="17916"/>
                    <a:pt x="11910" y="17677"/>
                    <a:pt x="11669" y="17624"/>
                  </a:cubicBezTo>
                  <a:cubicBezTo>
                    <a:pt x="11636" y="17616"/>
                    <a:pt x="11603" y="17613"/>
                    <a:pt x="11570" y="17613"/>
                  </a:cubicBezTo>
                  <a:close/>
                  <a:moveTo>
                    <a:pt x="10486" y="20723"/>
                  </a:moveTo>
                  <a:cubicBezTo>
                    <a:pt x="10320" y="20723"/>
                    <a:pt x="10160" y="20816"/>
                    <a:pt x="10083" y="20976"/>
                  </a:cubicBezTo>
                  <a:cubicBezTo>
                    <a:pt x="9975" y="21199"/>
                    <a:pt x="10069" y="21466"/>
                    <a:pt x="10292" y="21572"/>
                  </a:cubicBezTo>
                  <a:cubicBezTo>
                    <a:pt x="10352" y="21602"/>
                    <a:pt x="10419" y="21617"/>
                    <a:pt x="10485" y="21617"/>
                  </a:cubicBezTo>
                  <a:cubicBezTo>
                    <a:pt x="10486" y="21617"/>
                    <a:pt x="10487" y="21617"/>
                    <a:pt x="10488" y="21617"/>
                  </a:cubicBezTo>
                  <a:cubicBezTo>
                    <a:pt x="10659" y="21617"/>
                    <a:pt x="10814" y="21518"/>
                    <a:pt x="10888" y="21364"/>
                  </a:cubicBezTo>
                  <a:cubicBezTo>
                    <a:pt x="10995" y="21141"/>
                    <a:pt x="10902" y="20874"/>
                    <a:pt x="10679" y="20767"/>
                  </a:cubicBezTo>
                  <a:cubicBezTo>
                    <a:pt x="10617" y="20737"/>
                    <a:pt x="10551" y="20723"/>
                    <a:pt x="10486" y="20723"/>
                  </a:cubicBezTo>
                  <a:close/>
                  <a:moveTo>
                    <a:pt x="8734" y="23512"/>
                  </a:moveTo>
                  <a:cubicBezTo>
                    <a:pt x="8602" y="23512"/>
                    <a:pt x="8472" y="23570"/>
                    <a:pt x="8383" y="23682"/>
                  </a:cubicBezTo>
                  <a:cubicBezTo>
                    <a:pt x="8229" y="23875"/>
                    <a:pt x="8262" y="24156"/>
                    <a:pt x="8455" y="24310"/>
                  </a:cubicBezTo>
                  <a:cubicBezTo>
                    <a:pt x="8534" y="24374"/>
                    <a:pt x="8632" y="24409"/>
                    <a:pt x="8734" y="24409"/>
                  </a:cubicBezTo>
                  <a:cubicBezTo>
                    <a:pt x="8870" y="24408"/>
                    <a:pt x="8999" y="24345"/>
                    <a:pt x="9083" y="24239"/>
                  </a:cubicBezTo>
                  <a:cubicBezTo>
                    <a:pt x="9238" y="24045"/>
                    <a:pt x="9207" y="23763"/>
                    <a:pt x="9012" y="23609"/>
                  </a:cubicBezTo>
                  <a:cubicBezTo>
                    <a:pt x="8929" y="23544"/>
                    <a:pt x="8831" y="23512"/>
                    <a:pt x="8734" y="23512"/>
                  </a:cubicBezTo>
                  <a:close/>
                  <a:moveTo>
                    <a:pt x="6406" y="25846"/>
                  </a:moveTo>
                  <a:cubicBezTo>
                    <a:pt x="6309" y="25846"/>
                    <a:pt x="6211" y="25877"/>
                    <a:pt x="6128" y="25942"/>
                  </a:cubicBezTo>
                  <a:cubicBezTo>
                    <a:pt x="5934" y="26096"/>
                    <a:pt x="5904" y="26378"/>
                    <a:pt x="6059" y="26571"/>
                  </a:cubicBezTo>
                  <a:cubicBezTo>
                    <a:pt x="6143" y="26676"/>
                    <a:pt x="6270" y="26739"/>
                    <a:pt x="6404" y="26739"/>
                  </a:cubicBezTo>
                  <a:cubicBezTo>
                    <a:pt x="6405" y="26739"/>
                    <a:pt x="6407" y="26739"/>
                    <a:pt x="6408" y="26739"/>
                  </a:cubicBezTo>
                  <a:cubicBezTo>
                    <a:pt x="6409" y="26739"/>
                    <a:pt x="6411" y="26739"/>
                    <a:pt x="6413" y="26739"/>
                  </a:cubicBezTo>
                  <a:cubicBezTo>
                    <a:pt x="6512" y="26739"/>
                    <a:pt x="6607" y="26705"/>
                    <a:pt x="6685" y="26643"/>
                  </a:cubicBezTo>
                  <a:cubicBezTo>
                    <a:pt x="6879" y="26488"/>
                    <a:pt x="6913" y="26205"/>
                    <a:pt x="6757" y="26014"/>
                  </a:cubicBezTo>
                  <a:cubicBezTo>
                    <a:pt x="6668" y="25903"/>
                    <a:pt x="6538" y="25846"/>
                    <a:pt x="6406" y="25846"/>
                  </a:cubicBezTo>
                  <a:close/>
                  <a:moveTo>
                    <a:pt x="3625" y="27603"/>
                  </a:moveTo>
                  <a:cubicBezTo>
                    <a:pt x="3559" y="27603"/>
                    <a:pt x="3493" y="27618"/>
                    <a:pt x="3430" y="27648"/>
                  </a:cubicBezTo>
                  <a:cubicBezTo>
                    <a:pt x="3207" y="27755"/>
                    <a:pt x="3113" y="28022"/>
                    <a:pt x="3221" y="28244"/>
                  </a:cubicBezTo>
                  <a:cubicBezTo>
                    <a:pt x="3294" y="28399"/>
                    <a:pt x="3452" y="28498"/>
                    <a:pt x="3624" y="28498"/>
                  </a:cubicBezTo>
                  <a:cubicBezTo>
                    <a:pt x="3692" y="28498"/>
                    <a:pt x="3759" y="28482"/>
                    <a:pt x="3821" y="28453"/>
                  </a:cubicBezTo>
                  <a:cubicBezTo>
                    <a:pt x="4042" y="28344"/>
                    <a:pt x="4133" y="28076"/>
                    <a:pt x="4026" y="27853"/>
                  </a:cubicBezTo>
                  <a:cubicBezTo>
                    <a:pt x="3948" y="27695"/>
                    <a:pt x="3789" y="27603"/>
                    <a:pt x="3625" y="27603"/>
                  </a:cubicBezTo>
                  <a:close/>
                  <a:moveTo>
                    <a:pt x="515" y="28695"/>
                  </a:moveTo>
                  <a:cubicBezTo>
                    <a:pt x="482" y="28695"/>
                    <a:pt x="449" y="28699"/>
                    <a:pt x="416" y="28706"/>
                  </a:cubicBezTo>
                  <a:cubicBezTo>
                    <a:pt x="175" y="28762"/>
                    <a:pt x="24" y="29002"/>
                    <a:pt x="80" y="29243"/>
                  </a:cubicBezTo>
                  <a:cubicBezTo>
                    <a:pt x="127" y="29446"/>
                    <a:pt x="307" y="29590"/>
                    <a:pt x="515" y="29590"/>
                  </a:cubicBezTo>
                  <a:cubicBezTo>
                    <a:pt x="549" y="29590"/>
                    <a:pt x="583" y="29586"/>
                    <a:pt x="617" y="29580"/>
                  </a:cubicBezTo>
                  <a:lnTo>
                    <a:pt x="617" y="29578"/>
                  </a:lnTo>
                  <a:cubicBezTo>
                    <a:pt x="857" y="29524"/>
                    <a:pt x="1008" y="29285"/>
                    <a:pt x="953" y="29044"/>
                  </a:cubicBezTo>
                  <a:cubicBezTo>
                    <a:pt x="905" y="28836"/>
                    <a:pt x="720" y="28695"/>
                    <a:pt x="515" y="28695"/>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6"/>
            <p:cNvSpPr/>
            <p:nvPr/>
          </p:nvSpPr>
          <p:spPr>
            <a:xfrm>
              <a:off x="1158575" y="3451875"/>
              <a:ext cx="22400" cy="22400"/>
            </a:xfrm>
            <a:custGeom>
              <a:rect b="b" l="l" r="r" t="t"/>
              <a:pathLst>
                <a:path extrusionOk="0" h="896" w="896">
                  <a:moveTo>
                    <a:pt x="450" y="1"/>
                  </a:moveTo>
                  <a:cubicBezTo>
                    <a:pt x="421" y="1"/>
                    <a:pt x="391" y="4"/>
                    <a:pt x="362" y="9"/>
                  </a:cubicBezTo>
                  <a:cubicBezTo>
                    <a:pt x="333" y="14"/>
                    <a:pt x="306" y="22"/>
                    <a:pt x="278" y="33"/>
                  </a:cubicBezTo>
                  <a:cubicBezTo>
                    <a:pt x="251" y="46"/>
                    <a:pt x="225" y="59"/>
                    <a:pt x="200" y="75"/>
                  </a:cubicBezTo>
                  <a:cubicBezTo>
                    <a:pt x="176" y="92"/>
                    <a:pt x="154" y="111"/>
                    <a:pt x="132" y="132"/>
                  </a:cubicBezTo>
                  <a:cubicBezTo>
                    <a:pt x="111" y="152"/>
                    <a:pt x="93" y="175"/>
                    <a:pt x="79" y="200"/>
                  </a:cubicBezTo>
                  <a:cubicBezTo>
                    <a:pt x="62" y="223"/>
                    <a:pt x="47" y="248"/>
                    <a:pt x="37" y="274"/>
                  </a:cubicBezTo>
                  <a:cubicBezTo>
                    <a:pt x="25" y="302"/>
                    <a:pt x="16" y="330"/>
                    <a:pt x="10" y="358"/>
                  </a:cubicBezTo>
                  <a:cubicBezTo>
                    <a:pt x="4" y="388"/>
                    <a:pt x="1" y="418"/>
                    <a:pt x="1" y="448"/>
                  </a:cubicBezTo>
                  <a:cubicBezTo>
                    <a:pt x="2" y="567"/>
                    <a:pt x="48" y="680"/>
                    <a:pt x="132" y="764"/>
                  </a:cubicBezTo>
                  <a:cubicBezTo>
                    <a:pt x="153" y="784"/>
                    <a:pt x="176" y="802"/>
                    <a:pt x="200" y="818"/>
                  </a:cubicBezTo>
                  <a:cubicBezTo>
                    <a:pt x="224" y="835"/>
                    <a:pt x="250" y="850"/>
                    <a:pt x="278" y="859"/>
                  </a:cubicBezTo>
                  <a:cubicBezTo>
                    <a:pt x="304" y="871"/>
                    <a:pt x="333" y="880"/>
                    <a:pt x="362" y="886"/>
                  </a:cubicBezTo>
                  <a:cubicBezTo>
                    <a:pt x="390" y="892"/>
                    <a:pt x="419" y="895"/>
                    <a:pt x="448" y="895"/>
                  </a:cubicBezTo>
                  <a:cubicBezTo>
                    <a:pt x="479" y="895"/>
                    <a:pt x="508" y="892"/>
                    <a:pt x="538" y="886"/>
                  </a:cubicBezTo>
                  <a:cubicBezTo>
                    <a:pt x="566" y="880"/>
                    <a:pt x="594" y="871"/>
                    <a:pt x="622" y="859"/>
                  </a:cubicBezTo>
                  <a:cubicBezTo>
                    <a:pt x="649" y="849"/>
                    <a:pt x="675" y="835"/>
                    <a:pt x="699" y="818"/>
                  </a:cubicBezTo>
                  <a:cubicBezTo>
                    <a:pt x="722" y="802"/>
                    <a:pt x="745" y="784"/>
                    <a:pt x="764" y="764"/>
                  </a:cubicBezTo>
                  <a:cubicBezTo>
                    <a:pt x="848" y="680"/>
                    <a:pt x="895" y="567"/>
                    <a:pt x="896" y="448"/>
                  </a:cubicBezTo>
                  <a:cubicBezTo>
                    <a:pt x="896" y="418"/>
                    <a:pt x="892" y="388"/>
                    <a:pt x="887" y="358"/>
                  </a:cubicBezTo>
                  <a:cubicBezTo>
                    <a:pt x="881" y="330"/>
                    <a:pt x="873" y="302"/>
                    <a:pt x="863" y="274"/>
                  </a:cubicBezTo>
                  <a:cubicBezTo>
                    <a:pt x="850" y="248"/>
                    <a:pt x="837" y="223"/>
                    <a:pt x="821" y="200"/>
                  </a:cubicBezTo>
                  <a:cubicBezTo>
                    <a:pt x="805" y="175"/>
                    <a:pt x="787" y="152"/>
                    <a:pt x="764" y="132"/>
                  </a:cubicBezTo>
                  <a:cubicBezTo>
                    <a:pt x="745" y="110"/>
                    <a:pt x="722" y="91"/>
                    <a:pt x="699" y="75"/>
                  </a:cubicBezTo>
                  <a:cubicBezTo>
                    <a:pt x="671" y="60"/>
                    <a:pt x="648" y="46"/>
                    <a:pt x="622" y="33"/>
                  </a:cubicBezTo>
                  <a:cubicBezTo>
                    <a:pt x="594" y="22"/>
                    <a:pt x="566" y="14"/>
                    <a:pt x="538" y="9"/>
                  </a:cubicBezTo>
                  <a:cubicBezTo>
                    <a:pt x="509" y="4"/>
                    <a:pt x="479"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6"/>
            <p:cNvSpPr/>
            <p:nvPr/>
          </p:nvSpPr>
          <p:spPr>
            <a:xfrm>
              <a:off x="1158575" y="2606800"/>
              <a:ext cx="22400" cy="22250"/>
            </a:xfrm>
            <a:custGeom>
              <a:rect b="b" l="l" r="r" t="t"/>
              <a:pathLst>
                <a:path extrusionOk="0" h="890" w="896">
                  <a:moveTo>
                    <a:pt x="450" y="1"/>
                  </a:moveTo>
                  <a:cubicBezTo>
                    <a:pt x="333" y="1"/>
                    <a:pt x="216" y="43"/>
                    <a:pt x="132" y="124"/>
                  </a:cubicBezTo>
                  <a:cubicBezTo>
                    <a:pt x="48" y="209"/>
                    <a:pt x="2" y="323"/>
                    <a:pt x="1" y="442"/>
                  </a:cubicBezTo>
                  <a:cubicBezTo>
                    <a:pt x="1" y="559"/>
                    <a:pt x="48" y="674"/>
                    <a:pt x="132" y="758"/>
                  </a:cubicBezTo>
                  <a:cubicBezTo>
                    <a:pt x="216" y="840"/>
                    <a:pt x="329" y="888"/>
                    <a:pt x="448" y="889"/>
                  </a:cubicBezTo>
                  <a:cubicBezTo>
                    <a:pt x="567" y="888"/>
                    <a:pt x="680" y="841"/>
                    <a:pt x="764" y="758"/>
                  </a:cubicBezTo>
                  <a:cubicBezTo>
                    <a:pt x="848" y="674"/>
                    <a:pt x="896" y="559"/>
                    <a:pt x="896" y="442"/>
                  </a:cubicBezTo>
                  <a:cubicBezTo>
                    <a:pt x="895" y="323"/>
                    <a:pt x="848" y="209"/>
                    <a:pt x="764" y="124"/>
                  </a:cubicBezTo>
                  <a:cubicBezTo>
                    <a:pt x="681" y="42"/>
                    <a:pt x="566"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6"/>
            <p:cNvSpPr/>
            <p:nvPr/>
          </p:nvSpPr>
          <p:spPr>
            <a:xfrm>
              <a:off x="1256825" y="2616975"/>
              <a:ext cx="399500" cy="956225"/>
            </a:xfrm>
            <a:custGeom>
              <a:rect b="b" l="l" r="r" t="t"/>
              <a:pathLst>
                <a:path extrusionOk="0" h="38249" w="15980">
                  <a:moveTo>
                    <a:pt x="491" y="0"/>
                  </a:moveTo>
                  <a:cubicBezTo>
                    <a:pt x="283" y="0"/>
                    <a:pt x="97" y="145"/>
                    <a:pt x="52" y="356"/>
                  </a:cubicBezTo>
                  <a:cubicBezTo>
                    <a:pt x="0" y="599"/>
                    <a:pt x="156" y="837"/>
                    <a:pt x="399" y="888"/>
                  </a:cubicBezTo>
                  <a:lnTo>
                    <a:pt x="395" y="888"/>
                  </a:lnTo>
                  <a:cubicBezTo>
                    <a:pt x="427" y="893"/>
                    <a:pt x="459" y="895"/>
                    <a:pt x="491" y="897"/>
                  </a:cubicBezTo>
                  <a:cubicBezTo>
                    <a:pt x="701" y="894"/>
                    <a:pt x="882" y="747"/>
                    <a:pt x="927" y="541"/>
                  </a:cubicBezTo>
                  <a:cubicBezTo>
                    <a:pt x="976" y="300"/>
                    <a:pt x="824" y="63"/>
                    <a:pt x="583" y="10"/>
                  </a:cubicBezTo>
                  <a:cubicBezTo>
                    <a:pt x="552" y="3"/>
                    <a:pt x="521" y="0"/>
                    <a:pt x="491" y="0"/>
                  </a:cubicBezTo>
                  <a:close/>
                  <a:moveTo>
                    <a:pt x="4285" y="1233"/>
                  </a:moveTo>
                  <a:cubicBezTo>
                    <a:pt x="4114" y="1233"/>
                    <a:pt x="3950" y="1332"/>
                    <a:pt x="3876" y="1498"/>
                  </a:cubicBezTo>
                  <a:cubicBezTo>
                    <a:pt x="3776" y="1723"/>
                    <a:pt x="3877" y="1988"/>
                    <a:pt x="4103" y="2089"/>
                  </a:cubicBezTo>
                  <a:cubicBezTo>
                    <a:pt x="4160" y="2114"/>
                    <a:pt x="4222" y="2128"/>
                    <a:pt x="4285" y="2128"/>
                  </a:cubicBezTo>
                  <a:cubicBezTo>
                    <a:pt x="4462" y="2128"/>
                    <a:pt x="4621" y="2024"/>
                    <a:pt x="4694" y="1863"/>
                  </a:cubicBezTo>
                  <a:cubicBezTo>
                    <a:pt x="4795" y="1636"/>
                    <a:pt x="4693" y="1371"/>
                    <a:pt x="4467" y="1272"/>
                  </a:cubicBezTo>
                  <a:cubicBezTo>
                    <a:pt x="4408" y="1245"/>
                    <a:pt x="4346" y="1233"/>
                    <a:pt x="4285" y="1233"/>
                  </a:cubicBezTo>
                  <a:close/>
                  <a:moveTo>
                    <a:pt x="7740" y="3232"/>
                  </a:moveTo>
                  <a:cubicBezTo>
                    <a:pt x="7601" y="3232"/>
                    <a:pt x="7465" y="3296"/>
                    <a:pt x="7377" y="3417"/>
                  </a:cubicBezTo>
                  <a:cubicBezTo>
                    <a:pt x="7233" y="3616"/>
                    <a:pt x="7277" y="3895"/>
                    <a:pt x="7476" y="4040"/>
                  </a:cubicBezTo>
                  <a:cubicBezTo>
                    <a:pt x="7551" y="4094"/>
                    <a:pt x="7642" y="4125"/>
                    <a:pt x="7736" y="4125"/>
                  </a:cubicBezTo>
                  <a:cubicBezTo>
                    <a:pt x="7737" y="4125"/>
                    <a:pt x="7739" y="4125"/>
                    <a:pt x="7741" y="4125"/>
                  </a:cubicBezTo>
                  <a:cubicBezTo>
                    <a:pt x="7883" y="4125"/>
                    <a:pt x="8018" y="4056"/>
                    <a:pt x="8101" y="3940"/>
                  </a:cubicBezTo>
                  <a:cubicBezTo>
                    <a:pt x="8247" y="3742"/>
                    <a:pt x="8203" y="3462"/>
                    <a:pt x="8003" y="3317"/>
                  </a:cubicBezTo>
                  <a:cubicBezTo>
                    <a:pt x="7924" y="3260"/>
                    <a:pt x="7832" y="3232"/>
                    <a:pt x="7740" y="3232"/>
                  </a:cubicBezTo>
                  <a:close/>
                  <a:moveTo>
                    <a:pt x="10705" y="5902"/>
                  </a:moveTo>
                  <a:cubicBezTo>
                    <a:pt x="10598" y="5902"/>
                    <a:pt x="10490" y="5940"/>
                    <a:pt x="10405" y="6017"/>
                  </a:cubicBezTo>
                  <a:cubicBezTo>
                    <a:pt x="10222" y="6184"/>
                    <a:pt x="10208" y="6466"/>
                    <a:pt x="10372" y="6649"/>
                  </a:cubicBezTo>
                  <a:cubicBezTo>
                    <a:pt x="10457" y="6742"/>
                    <a:pt x="10577" y="6796"/>
                    <a:pt x="10702" y="6796"/>
                  </a:cubicBezTo>
                  <a:cubicBezTo>
                    <a:pt x="10703" y="6796"/>
                    <a:pt x="10705" y="6796"/>
                    <a:pt x="10706" y="6796"/>
                  </a:cubicBezTo>
                  <a:cubicBezTo>
                    <a:pt x="10708" y="6796"/>
                    <a:pt x="10709" y="6796"/>
                    <a:pt x="10711" y="6796"/>
                  </a:cubicBezTo>
                  <a:cubicBezTo>
                    <a:pt x="10819" y="6796"/>
                    <a:pt x="10923" y="6755"/>
                    <a:pt x="11004" y="6682"/>
                  </a:cubicBezTo>
                  <a:cubicBezTo>
                    <a:pt x="11190" y="6517"/>
                    <a:pt x="11204" y="6234"/>
                    <a:pt x="11037" y="6050"/>
                  </a:cubicBezTo>
                  <a:cubicBezTo>
                    <a:pt x="10949" y="5952"/>
                    <a:pt x="10827" y="5902"/>
                    <a:pt x="10705" y="5902"/>
                  </a:cubicBezTo>
                  <a:close/>
                  <a:moveTo>
                    <a:pt x="13054" y="9127"/>
                  </a:moveTo>
                  <a:cubicBezTo>
                    <a:pt x="12978" y="9127"/>
                    <a:pt x="12900" y="9147"/>
                    <a:pt x="12830" y="9188"/>
                  </a:cubicBezTo>
                  <a:cubicBezTo>
                    <a:pt x="12616" y="9311"/>
                    <a:pt x="12542" y="9585"/>
                    <a:pt x="12666" y="9799"/>
                  </a:cubicBezTo>
                  <a:cubicBezTo>
                    <a:pt x="12746" y="9936"/>
                    <a:pt x="12893" y="10023"/>
                    <a:pt x="13053" y="10023"/>
                  </a:cubicBezTo>
                  <a:cubicBezTo>
                    <a:pt x="13132" y="10023"/>
                    <a:pt x="13209" y="10002"/>
                    <a:pt x="13277" y="9964"/>
                  </a:cubicBezTo>
                  <a:cubicBezTo>
                    <a:pt x="13490" y="9839"/>
                    <a:pt x="13564" y="9566"/>
                    <a:pt x="13441" y="9352"/>
                  </a:cubicBezTo>
                  <a:cubicBezTo>
                    <a:pt x="13359" y="9208"/>
                    <a:pt x="13208" y="9127"/>
                    <a:pt x="13054" y="9127"/>
                  </a:cubicBezTo>
                  <a:close/>
                  <a:moveTo>
                    <a:pt x="14678" y="12770"/>
                  </a:moveTo>
                  <a:cubicBezTo>
                    <a:pt x="14632" y="12770"/>
                    <a:pt x="14587" y="12776"/>
                    <a:pt x="14541" y="12791"/>
                  </a:cubicBezTo>
                  <a:cubicBezTo>
                    <a:pt x="14307" y="12867"/>
                    <a:pt x="14178" y="13118"/>
                    <a:pt x="14252" y="13354"/>
                  </a:cubicBezTo>
                  <a:lnTo>
                    <a:pt x="14256" y="13354"/>
                  </a:lnTo>
                  <a:cubicBezTo>
                    <a:pt x="14314" y="13538"/>
                    <a:pt x="14485" y="13664"/>
                    <a:pt x="14678" y="13664"/>
                  </a:cubicBezTo>
                  <a:cubicBezTo>
                    <a:pt x="14726" y="13664"/>
                    <a:pt x="14773" y="13657"/>
                    <a:pt x="14819" y="13644"/>
                  </a:cubicBezTo>
                  <a:cubicBezTo>
                    <a:pt x="15052" y="13564"/>
                    <a:pt x="15179" y="13314"/>
                    <a:pt x="15105" y="13080"/>
                  </a:cubicBezTo>
                  <a:cubicBezTo>
                    <a:pt x="15043" y="12890"/>
                    <a:pt x="14867" y="12770"/>
                    <a:pt x="14678" y="12770"/>
                  </a:cubicBezTo>
                  <a:close/>
                  <a:moveTo>
                    <a:pt x="15502" y="16672"/>
                  </a:moveTo>
                  <a:cubicBezTo>
                    <a:pt x="15488" y="16672"/>
                    <a:pt x="15474" y="16672"/>
                    <a:pt x="15460" y="16674"/>
                  </a:cubicBezTo>
                  <a:cubicBezTo>
                    <a:pt x="15215" y="16701"/>
                    <a:pt x="15037" y="16921"/>
                    <a:pt x="15063" y="17165"/>
                  </a:cubicBezTo>
                  <a:cubicBezTo>
                    <a:pt x="15087" y="17392"/>
                    <a:pt x="15277" y="17565"/>
                    <a:pt x="15505" y="17568"/>
                  </a:cubicBezTo>
                  <a:cubicBezTo>
                    <a:pt x="15522" y="17568"/>
                    <a:pt x="15537" y="17565"/>
                    <a:pt x="15553" y="17565"/>
                  </a:cubicBezTo>
                  <a:cubicBezTo>
                    <a:pt x="15799" y="17539"/>
                    <a:pt x="15976" y="17319"/>
                    <a:pt x="15953" y="17073"/>
                  </a:cubicBezTo>
                  <a:cubicBezTo>
                    <a:pt x="15926" y="16843"/>
                    <a:pt x="15730" y="16672"/>
                    <a:pt x="15502" y="16672"/>
                  </a:cubicBezTo>
                  <a:close/>
                  <a:moveTo>
                    <a:pt x="15514" y="20662"/>
                  </a:moveTo>
                  <a:cubicBezTo>
                    <a:pt x="15286" y="20662"/>
                    <a:pt x="15090" y="20833"/>
                    <a:pt x="15063" y="21064"/>
                  </a:cubicBezTo>
                  <a:lnTo>
                    <a:pt x="15067" y="21064"/>
                  </a:lnTo>
                  <a:cubicBezTo>
                    <a:pt x="15040" y="21308"/>
                    <a:pt x="15219" y="21528"/>
                    <a:pt x="15463" y="21553"/>
                  </a:cubicBezTo>
                  <a:cubicBezTo>
                    <a:pt x="15475" y="21555"/>
                    <a:pt x="15486" y="21556"/>
                    <a:pt x="15498" y="21556"/>
                  </a:cubicBezTo>
                  <a:cubicBezTo>
                    <a:pt x="15502" y="21556"/>
                    <a:pt x="15507" y="21556"/>
                    <a:pt x="15511" y="21555"/>
                  </a:cubicBezTo>
                  <a:cubicBezTo>
                    <a:pt x="15512" y="21555"/>
                    <a:pt x="15512" y="21555"/>
                    <a:pt x="15513" y="21555"/>
                  </a:cubicBezTo>
                  <a:cubicBezTo>
                    <a:pt x="15741" y="21555"/>
                    <a:pt x="15931" y="21383"/>
                    <a:pt x="15956" y="21157"/>
                  </a:cubicBezTo>
                  <a:cubicBezTo>
                    <a:pt x="15980" y="20910"/>
                    <a:pt x="15802" y="20691"/>
                    <a:pt x="15556" y="20664"/>
                  </a:cubicBezTo>
                  <a:cubicBezTo>
                    <a:pt x="15542" y="20663"/>
                    <a:pt x="15528" y="20662"/>
                    <a:pt x="15514" y="20662"/>
                  </a:cubicBezTo>
                  <a:close/>
                  <a:moveTo>
                    <a:pt x="14687" y="24567"/>
                  </a:moveTo>
                  <a:cubicBezTo>
                    <a:pt x="14498" y="24567"/>
                    <a:pt x="14323" y="24688"/>
                    <a:pt x="14261" y="24878"/>
                  </a:cubicBezTo>
                  <a:cubicBezTo>
                    <a:pt x="14184" y="25113"/>
                    <a:pt x="14312" y="25366"/>
                    <a:pt x="14548" y="25442"/>
                  </a:cubicBezTo>
                  <a:cubicBezTo>
                    <a:pt x="14589" y="25455"/>
                    <a:pt x="14632" y="25462"/>
                    <a:pt x="14675" y="25462"/>
                  </a:cubicBezTo>
                  <a:cubicBezTo>
                    <a:pt x="14678" y="25462"/>
                    <a:pt x="14682" y="25462"/>
                    <a:pt x="14685" y="25462"/>
                  </a:cubicBezTo>
                  <a:cubicBezTo>
                    <a:pt x="14687" y="25462"/>
                    <a:pt x="14689" y="25462"/>
                    <a:pt x="14690" y="25462"/>
                  </a:cubicBezTo>
                  <a:cubicBezTo>
                    <a:pt x="14883" y="25462"/>
                    <a:pt x="15053" y="25336"/>
                    <a:pt x="15111" y="25152"/>
                  </a:cubicBezTo>
                  <a:cubicBezTo>
                    <a:pt x="15188" y="24917"/>
                    <a:pt x="15060" y="24665"/>
                    <a:pt x="14824" y="24589"/>
                  </a:cubicBezTo>
                  <a:cubicBezTo>
                    <a:pt x="14779" y="24574"/>
                    <a:pt x="14732" y="24567"/>
                    <a:pt x="14687" y="24567"/>
                  </a:cubicBezTo>
                  <a:close/>
                  <a:moveTo>
                    <a:pt x="13064" y="28215"/>
                  </a:moveTo>
                  <a:cubicBezTo>
                    <a:pt x="12910" y="28215"/>
                    <a:pt x="12760" y="28294"/>
                    <a:pt x="12678" y="28436"/>
                  </a:cubicBezTo>
                  <a:cubicBezTo>
                    <a:pt x="12552" y="28650"/>
                    <a:pt x="12626" y="28926"/>
                    <a:pt x="12841" y="29048"/>
                  </a:cubicBezTo>
                  <a:cubicBezTo>
                    <a:pt x="12907" y="29088"/>
                    <a:pt x="12982" y="29108"/>
                    <a:pt x="13059" y="29108"/>
                  </a:cubicBezTo>
                  <a:cubicBezTo>
                    <a:pt x="13061" y="29108"/>
                    <a:pt x="13063" y="29108"/>
                    <a:pt x="13065" y="29108"/>
                  </a:cubicBezTo>
                  <a:cubicBezTo>
                    <a:pt x="13225" y="29108"/>
                    <a:pt x="13372" y="29023"/>
                    <a:pt x="13453" y="28885"/>
                  </a:cubicBezTo>
                  <a:cubicBezTo>
                    <a:pt x="13575" y="28671"/>
                    <a:pt x="13501" y="28399"/>
                    <a:pt x="13289" y="28276"/>
                  </a:cubicBezTo>
                  <a:cubicBezTo>
                    <a:pt x="13218" y="28234"/>
                    <a:pt x="13140" y="28215"/>
                    <a:pt x="13064" y="28215"/>
                  </a:cubicBezTo>
                  <a:close/>
                  <a:moveTo>
                    <a:pt x="10721" y="31442"/>
                  </a:moveTo>
                  <a:cubicBezTo>
                    <a:pt x="10598" y="31442"/>
                    <a:pt x="10475" y="31493"/>
                    <a:pt x="10387" y="31592"/>
                  </a:cubicBezTo>
                  <a:cubicBezTo>
                    <a:pt x="10220" y="31774"/>
                    <a:pt x="10235" y="32058"/>
                    <a:pt x="10419" y="32222"/>
                  </a:cubicBezTo>
                  <a:cubicBezTo>
                    <a:pt x="10501" y="32295"/>
                    <a:pt x="10607" y="32337"/>
                    <a:pt x="10717" y="32337"/>
                  </a:cubicBezTo>
                  <a:cubicBezTo>
                    <a:pt x="10845" y="32337"/>
                    <a:pt x="10967" y="32283"/>
                    <a:pt x="11052" y="32189"/>
                  </a:cubicBezTo>
                  <a:cubicBezTo>
                    <a:pt x="11216" y="32004"/>
                    <a:pt x="11201" y="31722"/>
                    <a:pt x="11019" y="31556"/>
                  </a:cubicBezTo>
                  <a:cubicBezTo>
                    <a:pt x="10933" y="31480"/>
                    <a:pt x="10827" y="31442"/>
                    <a:pt x="10721" y="31442"/>
                  </a:cubicBezTo>
                  <a:close/>
                  <a:moveTo>
                    <a:pt x="7756" y="34116"/>
                  </a:moveTo>
                  <a:cubicBezTo>
                    <a:pt x="7665" y="34116"/>
                    <a:pt x="7574" y="34144"/>
                    <a:pt x="7495" y="34202"/>
                  </a:cubicBezTo>
                  <a:cubicBezTo>
                    <a:pt x="7294" y="34347"/>
                    <a:pt x="7250" y="34628"/>
                    <a:pt x="7395" y="34828"/>
                  </a:cubicBezTo>
                  <a:cubicBezTo>
                    <a:pt x="7479" y="34944"/>
                    <a:pt x="7614" y="35010"/>
                    <a:pt x="7757" y="35010"/>
                  </a:cubicBezTo>
                  <a:cubicBezTo>
                    <a:pt x="7852" y="35010"/>
                    <a:pt x="7946" y="34981"/>
                    <a:pt x="8022" y="34924"/>
                  </a:cubicBezTo>
                  <a:cubicBezTo>
                    <a:pt x="8221" y="34778"/>
                    <a:pt x="8264" y="34498"/>
                    <a:pt x="8118" y="34301"/>
                  </a:cubicBezTo>
                  <a:cubicBezTo>
                    <a:pt x="8030" y="34180"/>
                    <a:pt x="7894" y="34116"/>
                    <a:pt x="7756" y="34116"/>
                  </a:cubicBezTo>
                  <a:close/>
                  <a:moveTo>
                    <a:pt x="4307" y="36116"/>
                  </a:moveTo>
                  <a:cubicBezTo>
                    <a:pt x="4246" y="36116"/>
                    <a:pt x="4184" y="36129"/>
                    <a:pt x="4124" y="36156"/>
                  </a:cubicBezTo>
                  <a:cubicBezTo>
                    <a:pt x="3899" y="36256"/>
                    <a:pt x="3798" y="36520"/>
                    <a:pt x="3898" y="36746"/>
                  </a:cubicBezTo>
                  <a:cubicBezTo>
                    <a:pt x="3969" y="36908"/>
                    <a:pt x="4129" y="37011"/>
                    <a:pt x="4305" y="37012"/>
                  </a:cubicBezTo>
                  <a:cubicBezTo>
                    <a:pt x="4369" y="37012"/>
                    <a:pt x="4431" y="36998"/>
                    <a:pt x="4488" y="36972"/>
                  </a:cubicBezTo>
                  <a:cubicBezTo>
                    <a:pt x="4714" y="36873"/>
                    <a:pt x="4815" y="36607"/>
                    <a:pt x="4714" y="36382"/>
                  </a:cubicBezTo>
                  <a:cubicBezTo>
                    <a:pt x="4641" y="36215"/>
                    <a:pt x="4478" y="36116"/>
                    <a:pt x="4307" y="36116"/>
                  </a:cubicBezTo>
                  <a:close/>
                  <a:moveTo>
                    <a:pt x="512" y="37353"/>
                  </a:moveTo>
                  <a:cubicBezTo>
                    <a:pt x="481" y="37353"/>
                    <a:pt x="450" y="37356"/>
                    <a:pt x="419" y="37363"/>
                  </a:cubicBezTo>
                  <a:cubicBezTo>
                    <a:pt x="177" y="37414"/>
                    <a:pt x="23" y="37653"/>
                    <a:pt x="76" y="37894"/>
                  </a:cubicBezTo>
                  <a:cubicBezTo>
                    <a:pt x="119" y="38100"/>
                    <a:pt x="301" y="38249"/>
                    <a:pt x="512" y="38249"/>
                  </a:cubicBezTo>
                  <a:cubicBezTo>
                    <a:pt x="545" y="38249"/>
                    <a:pt x="577" y="38246"/>
                    <a:pt x="608" y="38240"/>
                  </a:cubicBezTo>
                  <a:cubicBezTo>
                    <a:pt x="847" y="38186"/>
                    <a:pt x="1000" y="37950"/>
                    <a:pt x="950" y="37710"/>
                  </a:cubicBezTo>
                  <a:cubicBezTo>
                    <a:pt x="905" y="37498"/>
                    <a:pt x="719" y="37353"/>
                    <a:pt x="512" y="3735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6"/>
            <p:cNvSpPr/>
            <p:nvPr/>
          </p:nvSpPr>
          <p:spPr>
            <a:xfrm>
              <a:off x="1158575" y="3561425"/>
              <a:ext cx="22400" cy="22225"/>
            </a:xfrm>
            <a:custGeom>
              <a:rect b="b" l="l" r="r" t="t"/>
              <a:pathLst>
                <a:path extrusionOk="0" h="889" w="896">
                  <a:moveTo>
                    <a:pt x="449" y="0"/>
                  </a:moveTo>
                  <a:cubicBezTo>
                    <a:pt x="332" y="0"/>
                    <a:pt x="215" y="42"/>
                    <a:pt x="132" y="125"/>
                  </a:cubicBezTo>
                  <a:cubicBezTo>
                    <a:pt x="48" y="209"/>
                    <a:pt x="2" y="322"/>
                    <a:pt x="1" y="441"/>
                  </a:cubicBezTo>
                  <a:cubicBezTo>
                    <a:pt x="2" y="560"/>
                    <a:pt x="48" y="673"/>
                    <a:pt x="132" y="757"/>
                  </a:cubicBezTo>
                  <a:cubicBezTo>
                    <a:pt x="216" y="841"/>
                    <a:pt x="329" y="888"/>
                    <a:pt x="448" y="889"/>
                  </a:cubicBezTo>
                  <a:cubicBezTo>
                    <a:pt x="567" y="889"/>
                    <a:pt x="680" y="842"/>
                    <a:pt x="764" y="758"/>
                  </a:cubicBezTo>
                  <a:cubicBezTo>
                    <a:pt x="848" y="673"/>
                    <a:pt x="895" y="560"/>
                    <a:pt x="896" y="441"/>
                  </a:cubicBezTo>
                  <a:cubicBezTo>
                    <a:pt x="895" y="323"/>
                    <a:pt x="848" y="210"/>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6"/>
            <p:cNvSpPr/>
            <p:nvPr/>
          </p:nvSpPr>
          <p:spPr>
            <a:xfrm>
              <a:off x="1158575" y="2823800"/>
              <a:ext cx="22400" cy="22425"/>
            </a:xfrm>
            <a:custGeom>
              <a:rect b="b" l="l" r="r" t="t"/>
              <a:pathLst>
                <a:path extrusionOk="0" h="897" w="896">
                  <a:moveTo>
                    <a:pt x="450" y="0"/>
                  </a:moveTo>
                  <a:cubicBezTo>
                    <a:pt x="421" y="0"/>
                    <a:pt x="391" y="4"/>
                    <a:pt x="362" y="10"/>
                  </a:cubicBezTo>
                  <a:cubicBezTo>
                    <a:pt x="334" y="15"/>
                    <a:pt x="306" y="23"/>
                    <a:pt x="278" y="34"/>
                  </a:cubicBezTo>
                  <a:cubicBezTo>
                    <a:pt x="251" y="46"/>
                    <a:pt x="225" y="60"/>
                    <a:pt x="200" y="75"/>
                  </a:cubicBezTo>
                  <a:cubicBezTo>
                    <a:pt x="175" y="92"/>
                    <a:pt x="153" y="111"/>
                    <a:pt x="132" y="132"/>
                  </a:cubicBezTo>
                  <a:cubicBezTo>
                    <a:pt x="112" y="152"/>
                    <a:pt x="94" y="174"/>
                    <a:pt x="79" y="198"/>
                  </a:cubicBezTo>
                  <a:cubicBezTo>
                    <a:pt x="62" y="223"/>
                    <a:pt x="48" y="249"/>
                    <a:pt x="37" y="276"/>
                  </a:cubicBezTo>
                  <a:cubicBezTo>
                    <a:pt x="25" y="302"/>
                    <a:pt x="16" y="330"/>
                    <a:pt x="10" y="359"/>
                  </a:cubicBezTo>
                  <a:cubicBezTo>
                    <a:pt x="4" y="388"/>
                    <a:pt x="1" y="419"/>
                    <a:pt x="1" y="448"/>
                  </a:cubicBezTo>
                  <a:cubicBezTo>
                    <a:pt x="1" y="478"/>
                    <a:pt x="4" y="507"/>
                    <a:pt x="10" y="535"/>
                  </a:cubicBezTo>
                  <a:cubicBezTo>
                    <a:pt x="16" y="564"/>
                    <a:pt x="25" y="592"/>
                    <a:pt x="37" y="618"/>
                  </a:cubicBezTo>
                  <a:cubicBezTo>
                    <a:pt x="47" y="645"/>
                    <a:pt x="62" y="671"/>
                    <a:pt x="79" y="696"/>
                  </a:cubicBezTo>
                  <a:cubicBezTo>
                    <a:pt x="94" y="721"/>
                    <a:pt x="112" y="744"/>
                    <a:pt x="132" y="764"/>
                  </a:cubicBezTo>
                  <a:cubicBezTo>
                    <a:pt x="153" y="784"/>
                    <a:pt x="176" y="803"/>
                    <a:pt x="200" y="818"/>
                  </a:cubicBezTo>
                  <a:cubicBezTo>
                    <a:pt x="224" y="837"/>
                    <a:pt x="250" y="850"/>
                    <a:pt x="278" y="860"/>
                  </a:cubicBezTo>
                  <a:cubicBezTo>
                    <a:pt x="304" y="873"/>
                    <a:pt x="333" y="882"/>
                    <a:pt x="362" y="888"/>
                  </a:cubicBezTo>
                  <a:cubicBezTo>
                    <a:pt x="390" y="893"/>
                    <a:pt x="419" y="897"/>
                    <a:pt x="448" y="897"/>
                  </a:cubicBezTo>
                  <a:cubicBezTo>
                    <a:pt x="479" y="897"/>
                    <a:pt x="508" y="893"/>
                    <a:pt x="538" y="888"/>
                  </a:cubicBezTo>
                  <a:cubicBezTo>
                    <a:pt x="566" y="881"/>
                    <a:pt x="594" y="873"/>
                    <a:pt x="622" y="860"/>
                  </a:cubicBezTo>
                  <a:cubicBezTo>
                    <a:pt x="649" y="850"/>
                    <a:pt x="675" y="837"/>
                    <a:pt x="699" y="818"/>
                  </a:cubicBezTo>
                  <a:cubicBezTo>
                    <a:pt x="723" y="803"/>
                    <a:pt x="746" y="784"/>
                    <a:pt x="768" y="764"/>
                  </a:cubicBezTo>
                  <a:cubicBezTo>
                    <a:pt x="787" y="743"/>
                    <a:pt x="805" y="720"/>
                    <a:pt x="821" y="696"/>
                  </a:cubicBezTo>
                  <a:cubicBezTo>
                    <a:pt x="837" y="671"/>
                    <a:pt x="850" y="645"/>
                    <a:pt x="863" y="618"/>
                  </a:cubicBezTo>
                  <a:cubicBezTo>
                    <a:pt x="874" y="592"/>
                    <a:pt x="882" y="564"/>
                    <a:pt x="887" y="535"/>
                  </a:cubicBezTo>
                  <a:cubicBezTo>
                    <a:pt x="892" y="506"/>
                    <a:pt x="896" y="478"/>
                    <a:pt x="896" y="448"/>
                  </a:cubicBezTo>
                  <a:cubicBezTo>
                    <a:pt x="896" y="419"/>
                    <a:pt x="892" y="388"/>
                    <a:pt x="887" y="359"/>
                  </a:cubicBezTo>
                  <a:cubicBezTo>
                    <a:pt x="881" y="330"/>
                    <a:pt x="873" y="302"/>
                    <a:pt x="863" y="276"/>
                  </a:cubicBezTo>
                  <a:cubicBezTo>
                    <a:pt x="851" y="249"/>
                    <a:pt x="836" y="225"/>
                    <a:pt x="821" y="198"/>
                  </a:cubicBezTo>
                  <a:cubicBezTo>
                    <a:pt x="805" y="175"/>
                    <a:pt x="787" y="152"/>
                    <a:pt x="768" y="132"/>
                  </a:cubicBezTo>
                  <a:cubicBezTo>
                    <a:pt x="746" y="111"/>
                    <a:pt x="723" y="92"/>
                    <a:pt x="699" y="75"/>
                  </a:cubicBezTo>
                  <a:cubicBezTo>
                    <a:pt x="674" y="60"/>
                    <a:pt x="648" y="46"/>
                    <a:pt x="622" y="34"/>
                  </a:cubicBezTo>
                  <a:cubicBezTo>
                    <a:pt x="594" y="24"/>
                    <a:pt x="565" y="15"/>
                    <a:pt x="538" y="10"/>
                  </a:cubicBezTo>
                  <a:cubicBezTo>
                    <a:pt x="509" y="4"/>
                    <a:pt x="479" y="0"/>
                    <a:pt x="45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6"/>
            <p:cNvSpPr/>
            <p:nvPr/>
          </p:nvSpPr>
          <p:spPr>
            <a:xfrm>
              <a:off x="1224725" y="2832600"/>
              <a:ext cx="216400" cy="524975"/>
            </a:xfrm>
            <a:custGeom>
              <a:rect b="b" l="l" r="r" t="t"/>
              <a:pathLst>
                <a:path extrusionOk="0" h="20999" w="8656">
                  <a:moveTo>
                    <a:pt x="494" y="1"/>
                  </a:moveTo>
                  <a:cubicBezTo>
                    <a:pt x="297" y="1"/>
                    <a:pt x="117" y="133"/>
                    <a:pt x="65" y="333"/>
                  </a:cubicBezTo>
                  <a:cubicBezTo>
                    <a:pt x="1" y="572"/>
                    <a:pt x="142" y="818"/>
                    <a:pt x="381" y="881"/>
                  </a:cubicBezTo>
                  <a:lnTo>
                    <a:pt x="382" y="881"/>
                  </a:lnTo>
                  <a:cubicBezTo>
                    <a:pt x="419" y="890"/>
                    <a:pt x="457" y="896"/>
                    <a:pt x="495" y="897"/>
                  </a:cubicBezTo>
                  <a:cubicBezTo>
                    <a:pt x="697" y="897"/>
                    <a:pt x="875" y="761"/>
                    <a:pt x="927" y="565"/>
                  </a:cubicBezTo>
                  <a:cubicBezTo>
                    <a:pt x="993" y="326"/>
                    <a:pt x="850" y="80"/>
                    <a:pt x="611" y="17"/>
                  </a:cubicBezTo>
                  <a:cubicBezTo>
                    <a:pt x="572" y="6"/>
                    <a:pt x="533" y="1"/>
                    <a:pt x="494" y="1"/>
                  </a:cubicBezTo>
                  <a:close/>
                  <a:moveTo>
                    <a:pt x="3007" y="1039"/>
                  </a:moveTo>
                  <a:cubicBezTo>
                    <a:pt x="2852" y="1039"/>
                    <a:pt x="2701" y="1119"/>
                    <a:pt x="2618" y="1263"/>
                  </a:cubicBezTo>
                  <a:cubicBezTo>
                    <a:pt x="2494" y="1477"/>
                    <a:pt x="2566" y="1750"/>
                    <a:pt x="2779" y="1874"/>
                  </a:cubicBezTo>
                  <a:lnTo>
                    <a:pt x="2780" y="1874"/>
                  </a:lnTo>
                  <a:cubicBezTo>
                    <a:pt x="2848" y="1914"/>
                    <a:pt x="2925" y="1934"/>
                    <a:pt x="3003" y="1934"/>
                  </a:cubicBezTo>
                  <a:cubicBezTo>
                    <a:pt x="3005" y="1934"/>
                    <a:pt x="3006" y="1934"/>
                    <a:pt x="3007" y="1934"/>
                  </a:cubicBezTo>
                  <a:cubicBezTo>
                    <a:pt x="3165" y="1934"/>
                    <a:pt x="3313" y="1850"/>
                    <a:pt x="3391" y="1710"/>
                  </a:cubicBezTo>
                  <a:cubicBezTo>
                    <a:pt x="3517" y="1498"/>
                    <a:pt x="3442" y="1224"/>
                    <a:pt x="3230" y="1099"/>
                  </a:cubicBezTo>
                  <a:cubicBezTo>
                    <a:pt x="3160" y="1058"/>
                    <a:pt x="3083" y="1039"/>
                    <a:pt x="3007" y="1039"/>
                  </a:cubicBezTo>
                  <a:close/>
                  <a:moveTo>
                    <a:pt x="5158" y="2694"/>
                  </a:moveTo>
                  <a:cubicBezTo>
                    <a:pt x="5043" y="2694"/>
                    <a:pt x="4928" y="2738"/>
                    <a:pt x="4841" y="2826"/>
                  </a:cubicBezTo>
                  <a:cubicBezTo>
                    <a:pt x="4667" y="3001"/>
                    <a:pt x="4668" y="3285"/>
                    <a:pt x="4844" y="3458"/>
                  </a:cubicBezTo>
                  <a:cubicBezTo>
                    <a:pt x="4928" y="3543"/>
                    <a:pt x="5041" y="3589"/>
                    <a:pt x="5160" y="3589"/>
                  </a:cubicBezTo>
                  <a:cubicBezTo>
                    <a:pt x="5278" y="3588"/>
                    <a:pt x="5391" y="3542"/>
                    <a:pt x="5476" y="3458"/>
                  </a:cubicBezTo>
                  <a:cubicBezTo>
                    <a:pt x="5648" y="3283"/>
                    <a:pt x="5648" y="3001"/>
                    <a:pt x="5476" y="2826"/>
                  </a:cubicBezTo>
                  <a:cubicBezTo>
                    <a:pt x="5388" y="2738"/>
                    <a:pt x="5273" y="2694"/>
                    <a:pt x="5158" y="2694"/>
                  </a:cubicBezTo>
                  <a:close/>
                  <a:moveTo>
                    <a:pt x="6813" y="4847"/>
                  </a:moveTo>
                  <a:cubicBezTo>
                    <a:pt x="6736" y="4847"/>
                    <a:pt x="6659" y="4866"/>
                    <a:pt x="6588" y="4908"/>
                  </a:cubicBezTo>
                  <a:cubicBezTo>
                    <a:pt x="6374" y="5032"/>
                    <a:pt x="6303" y="5306"/>
                    <a:pt x="6428" y="5519"/>
                  </a:cubicBezTo>
                  <a:cubicBezTo>
                    <a:pt x="6508" y="5658"/>
                    <a:pt x="6655" y="5742"/>
                    <a:pt x="6815" y="5742"/>
                  </a:cubicBezTo>
                  <a:cubicBezTo>
                    <a:pt x="6894" y="5742"/>
                    <a:pt x="6971" y="5721"/>
                    <a:pt x="7039" y="5680"/>
                  </a:cubicBezTo>
                  <a:cubicBezTo>
                    <a:pt x="7252" y="5556"/>
                    <a:pt x="7325" y="5283"/>
                    <a:pt x="7200" y="5069"/>
                  </a:cubicBezTo>
                  <a:cubicBezTo>
                    <a:pt x="7117" y="4926"/>
                    <a:pt x="6967" y="4847"/>
                    <a:pt x="6813" y="4847"/>
                  </a:cubicBezTo>
                  <a:close/>
                  <a:moveTo>
                    <a:pt x="7854" y="7353"/>
                  </a:moveTo>
                  <a:cubicBezTo>
                    <a:pt x="7816" y="7353"/>
                    <a:pt x="7778" y="7358"/>
                    <a:pt x="7739" y="7368"/>
                  </a:cubicBezTo>
                  <a:cubicBezTo>
                    <a:pt x="7500" y="7432"/>
                    <a:pt x="7359" y="7678"/>
                    <a:pt x="7423" y="7917"/>
                  </a:cubicBezTo>
                  <a:lnTo>
                    <a:pt x="7424" y="7917"/>
                  </a:lnTo>
                  <a:cubicBezTo>
                    <a:pt x="7476" y="8112"/>
                    <a:pt x="7653" y="8248"/>
                    <a:pt x="7853" y="8248"/>
                  </a:cubicBezTo>
                  <a:cubicBezTo>
                    <a:pt x="7854" y="8248"/>
                    <a:pt x="7855" y="8248"/>
                    <a:pt x="7856" y="8248"/>
                  </a:cubicBezTo>
                  <a:cubicBezTo>
                    <a:pt x="7894" y="8248"/>
                    <a:pt x="7933" y="8243"/>
                    <a:pt x="7969" y="8233"/>
                  </a:cubicBezTo>
                  <a:cubicBezTo>
                    <a:pt x="8208" y="8170"/>
                    <a:pt x="8350" y="7925"/>
                    <a:pt x="8286" y="7687"/>
                  </a:cubicBezTo>
                  <a:cubicBezTo>
                    <a:pt x="8234" y="7486"/>
                    <a:pt x="8052" y="7353"/>
                    <a:pt x="7854" y="7353"/>
                  </a:cubicBezTo>
                  <a:close/>
                  <a:moveTo>
                    <a:pt x="8208" y="10047"/>
                  </a:moveTo>
                  <a:cubicBezTo>
                    <a:pt x="7960" y="10047"/>
                    <a:pt x="7760" y="10247"/>
                    <a:pt x="7761" y="10494"/>
                  </a:cubicBezTo>
                  <a:cubicBezTo>
                    <a:pt x="7762" y="10741"/>
                    <a:pt x="7961" y="10940"/>
                    <a:pt x="8208" y="10941"/>
                  </a:cubicBezTo>
                  <a:cubicBezTo>
                    <a:pt x="8455" y="10941"/>
                    <a:pt x="8655" y="10741"/>
                    <a:pt x="8655" y="10494"/>
                  </a:cubicBezTo>
                  <a:cubicBezTo>
                    <a:pt x="8655" y="10247"/>
                    <a:pt x="8455" y="10047"/>
                    <a:pt x="8208" y="10047"/>
                  </a:cubicBezTo>
                  <a:close/>
                  <a:moveTo>
                    <a:pt x="7858" y="12739"/>
                  </a:moveTo>
                  <a:cubicBezTo>
                    <a:pt x="7660" y="12739"/>
                    <a:pt x="7480" y="12871"/>
                    <a:pt x="7427" y="13071"/>
                  </a:cubicBezTo>
                  <a:cubicBezTo>
                    <a:pt x="7363" y="13310"/>
                    <a:pt x="7505" y="13555"/>
                    <a:pt x="7743" y="13620"/>
                  </a:cubicBezTo>
                  <a:lnTo>
                    <a:pt x="7743" y="13619"/>
                  </a:lnTo>
                  <a:cubicBezTo>
                    <a:pt x="7781" y="13629"/>
                    <a:pt x="7820" y="13634"/>
                    <a:pt x="7859" y="13635"/>
                  </a:cubicBezTo>
                  <a:cubicBezTo>
                    <a:pt x="8062" y="13634"/>
                    <a:pt x="8239" y="13497"/>
                    <a:pt x="8291" y="13301"/>
                  </a:cubicBezTo>
                  <a:cubicBezTo>
                    <a:pt x="8355" y="13063"/>
                    <a:pt x="8214" y="12818"/>
                    <a:pt x="7975" y="12755"/>
                  </a:cubicBezTo>
                  <a:cubicBezTo>
                    <a:pt x="7936" y="12744"/>
                    <a:pt x="7896" y="12739"/>
                    <a:pt x="7858" y="12739"/>
                  </a:cubicBezTo>
                  <a:close/>
                  <a:moveTo>
                    <a:pt x="6822" y="15248"/>
                  </a:moveTo>
                  <a:cubicBezTo>
                    <a:pt x="6667" y="15248"/>
                    <a:pt x="6516" y="15328"/>
                    <a:pt x="6433" y="15472"/>
                  </a:cubicBezTo>
                  <a:cubicBezTo>
                    <a:pt x="6311" y="15686"/>
                    <a:pt x="6384" y="15959"/>
                    <a:pt x="6597" y="16084"/>
                  </a:cubicBezTo>
                  <a:lnTo>
                    <a:pt x="6597" y="16083"/>
                  </a:lnTo>
                  <a:cubicBezTo>
                    <a:pt x="6667" y="16121"/>
                    <a:pt x="6744" y="16142"/>
                    <a:pt x="6822" y="16143"/>
                  </a:cubicBezTo>
                  <a:cubicBezTo>
                    <a:pt x="6981" y="16143"/>
                    <a:pt x="7130" y="16058"/>
                    <a:pt x="7209" y="15920"/>
                  </a:cubicBezTo>
                  <a:cubicBezTo>
                    <a:pt x="7335" y="15705"/>
                    <a:pt x="7260" y="15430"/>
                    <a:pt x="7046" y="15308"/>
                  </a:cubicBezTo>
                  <a:cubicBezTo>
                    <a:pt x="6975" y="15267"/>
                    <a:pt x="6898" y="15248"/>
                    <a:pt x="6822" y="15248"/>
                  </a:cubicBezTo>
                  <a:close/>
                  <a:moveTo>
                    <a:pt x="5170" y="17403"/>
                  </a:moveTo>
                  <a:cubicBezTo>
                    <a:pt x="5055" y="17403"/>
                    <a:pt x="4940" y="17447"/>
                    <a:pt x="4853" y="17536"/>
                  </a:cubicBezTo>
                  <a:cubicBezTo>
                    <a:pt x="4679" y="17711"/>
                    <a:pt x="4681" y="17995"/>
                    <a:pt x="4855" y="18168"/>
                  </a:cubicBezTo>
                  <a:cubicBezTo>
                    <a:pt x="4939" y="18252"/>
                    <a:pt x="5051" y="18299"/>
                    <a:pt x="5169" y="18299"/>
                  </a:cubicBezTo>
                  <a:cubicBezTo>
                    <a:pt x="5288" y="18299"/>
                    <a:pt x="5402" y="18252"/>
                    <a:pt x="5489" y="18168"/>
                  </a:cubicBezTo>
                  <a:cubicBezTo>
                    <a:pt x="5662" y="17991"/>
                    <a:pt x="5661" y="17708"/>
                    <a:pt x="5485" y="17532"/>
                  </a:cubicBezTo>
                  <a:cubicBezTo>
                    <a:pt x="5398" y="17446"/>
                    <a:pt x="5284" y="17403"/>
                    <a:pt x="5170" y="17403"/>
                  </a:cubicBezTo>
                  <a:close/>
                  <a:moveTo>
                    <a:pt x="3021" y="19060"/>
                  </a:moveTo>
                  <a:cubicBezTo>
                    <a:pt x="2944" y="19060"/>
                    <a:pt x="2866" y="19080"/>
                    <a:pt x="2795" y="19123"/>
                  </a:cubicBezTo>
                  <a:cubicBezTo>
                    <a:pt x="2581" y="19244"/>
                    <a:pt x="2507" y="19519"/>
                    <a:pt x="2634" y="19731"/>
                  </a:cubicBezTo>
                  <a:cubicBezTo>
                    <a:pt x="2712" y="19869"/>
                    <a:pt x="2860" y="19955"/>
                    <a:pt x="3019" y="19955"/>
                  </a:cubicBezTo>
                  <a:cubicBezTo>
                    <a:pt x="3097" y="19955"/>
                    <a:pt x="3176" y="19935"/>
                    <a:pt x="3242" y="19895"/>
                  </a:cubicBezTo>
                  <a:cubicBezTo>
                    <a:pt x="3458" y="19772"/>
                    <a:pt x="3531" y="19498"/>
                    <a:pt x="3407" y="19284"/>
                  </a:cubicBezTo>
                  <a:cubicBezTo>
                    <a:pt x="3324" y="19140"/>
                    <a:pt x="3175" y="19060"/>
                    <a:pt x="3021" y="19060"/>
                  </a:cubicBezTo>
                  <a:close/>
                  <a:moveTo>
                    <a:pt x="513" y="20103"/>
                  </a:moveTo>
                  <a:cubicBezTo>
                    <a:pt x="475" y="20103"/>
                    <a:pt x="436" y="20108"/>
                    <a:pt x="397" y="20118"/>
                  </a:cubicBezTo>
                  <a:cubicBezTo>
                    <a:pt x="158" y="20182"/>
                    <a:pt x="17" y="20429"/>
                    <a:pt x="81" y="20668"/>
                  </a:cubicBezTo>
                  <a:cubicBezTo>
                    <a:pt x="134" y="20863"/>
                    <a:pt x="311" y="20998"/>
                    <a:pt x="514" y="20998"/>
                  </a:cubicBezTo>
                  <a:cubicBezTo>
                    <a:pt x="552" y="20998"/>
                    <a:pt x="592" y="20994"/>
                    <a:pt x="629" y="20983"/>
                  </a:cubicBezTo>
                  <a:cubicBezTo>
                    <a:pt x="867" y="20918"/>
                    <a:pt x="1009" y="20673"/>
                    <a:pt x="945" y="20434"/>
                  </a:cubicBezTo>
                  <a:cubicBezTo>
                    <a:pt x="891" y="20235"/>
                    <a:pt x="711" y="20103"/>
                    <a:pt x="513" y="2010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6"/>
            <p:cNvSpPr/>
            <p:nvPr/>
          </p:nvSpPr>
          <p:spPr>
            <a:xfrm>
              <a:off x="1158575" y="3344300"/>
              <a:ext cx="22400" cy="22225"/>
            </a:xfrm>
            <a:custGeom>
              <a:rect b="b" l="l" r="r" t="t"/>
              <a:pathLst>
                <a:path extrusionOk="0" h="889" w="896">
                  <a:moveTo>
                    <a:pt x="449" y="0"/>
                  </a:moveTo>
                  <a:cubicBezTo>
                    <a:pt x="332" y="0"/>
                    <a:pt x="215" y="42"/>
                    <a:pt x="132" y="125"/>
                  </a:cubicBezTo>
                  <a:cubicBezTo>
                    <a:pt x="47" y="209"/>
                    <a:pt x="1" y="322"/>
                    <a:pt x="1" y="441"/>
                  </a:cubicBezTo>
                  <a:cubicBezTo>
                    <a:pt x="1" y="470"/>
                    <a:pt x="4" y="499"/>
                    <a:pt x="10" y="527"/>
                  </a:cubicBezTo>
                  <a:cubicBezTo>
                    <a:pt x="16" y="556"/>
                    <a:pt x="25" y="585"/>
                    <a:pt x="37" y="611"/>
                  </a:cubicBezTo>
                  <a:cubicBezTo>
                    <a:pt x="47" y="638"/>
                    <a:pt x="62" y="664"/>
                    <a:pt x="79" y="689"/>
                  </a:cubicBezTo>
                  <a:cubicBezTo>
                    <a:pt x="94" y="714"/>
                    <a:pt x="112" y="737"/>
                    <a:pt x="132" y="757"/>
                  </a:cubicBezTo>
                  <a:cubicBezTo>
                    <a:pt x="216" y="841"/>
                    <a:pt x="329" y="888"/>
                    <a:pt x="448" y="888"/>
                  </a:cubicBezTo>
                  <a:cubicBezTo>
                    <a:pt x="567" y="888"/>
                    <a:pt x="680" y="841"/>
                    <a:pt x="764" y="757"/>
                  </a:cubicBezTo>
                  <a:cubicBezTo>
                    <a:pt x="786" y="737"/>
                    <a:pt x="805" y="714"/>
                    <a:pt x="821" y="689"/>
                  </a:cubicBezTo>
                  <a:cubicBezTo>
                    <a:pt x="837" y="664"/>
                    <a:pt x="850" y="638"/>
                    <a:pt x="863" y="611"/>
                  </a:cubicBezTo>
                  <a:cubicBezTo>
                    <a:pt x="874" y="584"/>
                    <a:pt x="882" y="556"/>
                    <a:pt x="887" y="527"/>
                  </a:cubicBezTo>
                  <a:cubicBezTo>
                    <a:pt x="892" y="499"/>
                    <a:pt x="896" y="470"/>
                    <a:pt x="896" y="441"/>
                  </a:cubicBezTo>
                  <a:cubicBezTo>
                    <a:pt x="896" y="322"/>
                    <a:pt x="849" y="209"/>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6"/>
            <p:cNvSpPr/>
            <p:nvPr/>
          </p:nvSpPr>
          <p:spPr>
            <a:xfrm>
              <a:off x="1158575" y="2931050"/>
              <a:ext cx="22400" cy="22375"/>
            </a:xfrm>
            <a:custGeom>
              <a:rect b="b" l="l" r="r" t="t"/>
              <a:pathLst>
                <a:path extrusionOk="0" h="895" w="896">
                  <a:moveTo>
                    <a:pt x="449" y="0"/>
                  </a:moveTo>
                  <a:cubicBezTo>
                    <a:pt x="420" y="0"/>
                    <a:pt x="391" y="3"/>
                    <a:pt x="362" y="9"/>
                  </a:cubicBezTo>
                  <a:cubicBezTo>
                    <a:pt x="334" y="16"/>
                    <a:pt x="306" y="24"/>
                    <a:pt x="278" y="33"/>
                  </a:cubicBezTo>
                  <a:cubicBezTo>
                    <a:pt x="251" y="45"/>
                    <a:pt x="225" y="59"/>
                    <a:pt x="200" y="75"/>
                  </a:cubicBezTo>
                  <a:cubicBezTo>
                    <a:pt x="176" y="92"/>
                    <a:pt x="154" y="111"/>
                    <a:pt x="132" y="132"/>
                  </a:cubicBezTo>
                  <a:cubicBezTo>
                    <a:pt x="48" y="215"/>
                    <a:pt x="1" y="330"/>
                    <a:pt x="1" y="448"/>
                  </a:cubicBezTo>
                  <a:cubicBezTo>
                    <a:pt x="2" y="566"/>
                    <a:pt x="48" y="680"/>
                    <a:pt x="132" y="765"/>
                  </a:cubicBezTo>
                  <a:cubicBezTo>
                    <a:pt x="154" y="785"/>
                    <a:pt x="176" y="803"/>
                    <a:pt x="200" y="821"/>
                  </a:cubicBezTo>
                  <a:cubicBezTo>
                    <a:pt x="225" y="837"/>
                    <a:pt x="251" y="850"/>
                    <a:pt x="278" y="860"/>
                  </a:cubicBezTo>
                  <a:cubicBezTo>
                    <a:pt x="306" y="871"/>
                    <a:pt x="333" y="880"/>
                    <a:pt x="362" y="887"/>
                  </a:cubicBezTo>
                  <a:cubicBezTo>
                    <a:pt x="390" y="893"/>
                    <a:pt x="419" y="895"/>
                    <a:pt x="448" y="895"/>
                  </a:cubicBezTo>
                  <a:cubicBezTo>
                    <a:pt x="567" y="895"/>
                    <a:pt x="680" y="848"/>
                    <a:pt x="764" y="765"/>
                  </a:cubicBezTo>
                  <a:cubicBezTo>
                    <a:pt x="848" y="680"/>
                    <a:pt x="895" y="566"/>
                    <a:pt x="896" y="448"/>
                  </a:cubicBezTo>
                  <a:cubicBezTo>
                    <a:pt x="896" y="330"/>
                    <a:pt x="848" y="215"/>
                    <a:pt x="764" y="132"/>
                  </a:cubicBezTo>
                  <a:cubicBezTo>
                    <a:pt x="680" y="47"/>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6"/>
            <p:cNvSpPr/>
            <p:nvPr/>
          </p:nvSpPr>
          <p:spPr>
            <a:xfrm>
              <a:off x="1209500" y="2940225"/>
              <a:ext cx="123025" cy="309750"/>
            </a:xfrm>
            <a:custGeom>
              <a:rect b="b" l="l" r="r" t="t"/>
              <a:pathLst>
                <a:path extrusionOk="0" h="12390" w="4921">
                  <a:moveTo>
                    <a:pt x="504" y="1"/>
                  </a:moveTo>
                  <a:cubicBezTo>
                    <a:pt x="321" y="1"/>
                    <a:pt x="150" y="114"/>
                    <a:pt x="84" y="296"/>
                  </a:cubicBezTo>
                  <a:cubicBezTo>
                    <a:pt x="0" y="528"/>
                    <a:pt x="120" y="785"/>
                    <a:pt x="353" y="869"/>
                  </a:cubicBezTo>
                  <a:cubicBezTo>
                    <a:pt x="401" y="886"/>
                    <a:pt x="453" y="895"/>
                    <a:pt x="506" y="895"/>
                  </a:cubicBezTo>
                  <a:cubicBezTo>
                    <a:pt x="692" y="894"/>
                    <a:pt x="860" y="778"/>
                    <a:pt x="926" y="603"/>
                  </a:cubicBezTo>
                  <a:cubicBezTo>
                    <a:pt x="1008" y="369"/>
                    <a:pt x="890" y="112"/>
                    <a:pt x="656" y="27"/>
                  </a:cubicBezTo>
                  <a:cubicBezTo>
                    <a:pt x="606" y="9"/>
                    <a:pt x="555" y="1"/>
                    <a:pt x="504" y="1"/>
                  </a:cubicBezTo>
                  <a:close/>
                  <a:moveTo>
                    <a:pt x="2345" y="1064"/>
                  </a:moveTo>
                  <a:cubicBezTo>
                    <a:pt x="2217" y="1064"/>
                    <a:pt x="2090" y="1118"/>
                    <a:pt x="2002" y="1223"/>
                  </a:cubicBezTo>
                  <a:cubicBezTo>
                    <a:pt x="1842" y="1413"/>
                    <a:pt x="1867" y="1696"/>
                    <a:pt x="2056" y="1855"/>
                  </a:cubicBezTo>
                  <a:cubicBezTo>
                    <a:pt x="2137" y="1922"/>
                    <a:pt x="2237" y="1960"/>
                    <a:pt x="2342" y="1960"/>
                  </a:cubicBezTo>
                  <a:cubicBezTo>
                    <a:pt x="2474" y="1960"/>
                    <a:pt x="2600" y="1901"/>
                    <a:pt x="2685" y="1799"/>
                  </a:cubicBezTo>
                  <a:cubicBezTo>
                    <a:pt x="2845" y="1611"/>
                    <a:pt x="2821" y="1328"/>
                    <a:pt x="2632" y="1169"/>
                  </a:cubicBezTo>
                  <a:cubicBezTo>
                    <a:pt x="2548" y="1098"/>
                    <a:pt x="2446" y="1064"/>
                    <a:pt x="2345" y="1064"/>
                  </a:cubicBezTo>
                  <a:close/>
                  <a:moveTo>
                    <a:pt x="3708" y="2690"/>
                  </a:moveTo>
                  <a:cubicBezTo>
                    <a:pt x="3632" y="2690"/>
                    <a:pt x="3555" y="2709"/>
                    <a:pt x="3484" y="2750"/>
                  </a:cubicBezTo>
                  <a:cubicBezTo>
                    <a:pt x="3272" y="2875"/>
                    <a:pt x="3199" y="3148"/>
                    <a:pt x="3324" y="3362"/>
                  </a:cubicBezTo>
                  <a:cubicBezTo>
                    <a:pt x="3402" y="3500"/>
                    <a:pt x="3549" y="3585"/>
                    <a:pt x="3708" y="3586"/>
                  </a:cubicBezTo>
                  <a:cubicBezTo>
                    <a:pt x="3787" y="3586"/>
                    <a:pt x="3864" y="3565"/>
                    <a:pt x="3932" y="3523"/>
                  </a:cubicBezTo>
                  <a:cubicBezTo>
                    <a:pt x="4147" y="3402"/>
                    <a:pt x="4221" y="3127"/>
                    <a:pt x="4096" y="2914"/>
                  </a:cubicBezTo>
                  <a:cubicBezTo>
                    <a:pt x="4013" y="2770"/>
                    <a:pt x="3863" y="2690"/>
                    <a:pt x="3708" y="2690"/>
                  </a:cubicBezTo>
                  <a:close/>
                  <a:moveTo>
                    <a:pt x="4436" y="4685"/>
                  </a:moveTo>
                  <a:cubicBezTo>
                    <a:pt x="4410" y="4685"/>
                    <a:pt x="4384" y="4687"/>
                    <a:pt x="4358" y="4692"/>
                  </a:cubicBezTo>
                  <a:cubicBezTo>
                    <a:pt x="4115" y="4736"/>
                    <a:pt x="3952" y="4967"/>
                    <a:pt x="3994" y="5210"/>
                  </a:cubicBezTo>
                  <a:cubicBezTo>
                    <a:pt x="4034" y="5424"/>
                    <a:pt x="4218" y="5580"/>
                    <a:pt x="4436" y="5581"/>
                  </a:cubicBezTo>
                  <a:cubicBezTo>
                    <a:pt x="4462" y="5581"/>
                    <a:pt x="4488" y="5577"/>
                    <a:pt x="4513" y="5572"/>
                  </a:cubicBezTo>
                  <a:cubicBezTo>
                    <a:pt x="4756" y="5530"/>
                    <a:pt x="4920" y="5299"/>
                    <a:pt x="4878" y="5056"/>
                  </a:cubicBezTo>
                  <a:cubicBezTo>
                    <a:pt x="4839" y="4838"/>
                    <a:pt x="4650" y="4685"/>
                    <a:pt x="4436" y="4685"/>
                  </a:cubicBezTo>
                  <a:close/>
                  <a:moveTo>
                    <a:pt x="4435" y="6809"/>
                  </a:moveTo>
                  <a:cubicBezTo>
                    <a:pt x="4223" y="6809"/>
                    <a:pt x="4034" y="6962"/>
                    <a:pt x="3998" y="7179"/>
                  </a:cubicBezTo>
                  <a:cubicBezTo>
                    <a:pt x="3953" y="7423"/>
                    <a:pt x="4118" y="7655"/>
                    <a:pt x="4361" y="7695"/>
                  </a:cubicBezTo>
                  <a:cubicBezTo>
                    <a:pt x="4382" y="7699"/>
                    <a:pt x="4402" y="7701"/>
                    <a:pt x="4423" y="7701"/>
                  </a:cubicBezTo>
                  <a:cubicBezTo>
                    <a:pt x="4427" y="7701"/>
                    <a:pt x="4432" y="7701"/>
                    <a:pt x="4436" y="7701"/>
                  </a:cubicBezTo>
                  <a:cubicBezTo>
                    <a:pt x="4653" y="7701"/>
                    <a:pt x="4839" y="7546"/>
                    <a:pt x="4878" y="7332"/>
                  </a:cubicBezTo>
                  <a:cubicBezTo>
                    <a:pt x="4921" y="7088"/>
                    <a:pt x="4758" y="6856"/>
                    <a:pt x="4513" y="6815"/>
                  </a:cubicBezTo>
                  <a:cubicBezTo>
                    <a:pt x="4487" y="6811"/>
                    <a:pt x="4461" y="6809"/>
                    <a:pt x="4435" y="6809"/>
                  </a:cubicBezTo>
                  <a:close/>
                  <a:moveTo>
                    <a:pt x="3714" y="8804"/>
                  </a:moveTo>
                  <a:cubicBezTo>
                    <a:pt x="3559" y="8804"/>
                    <a:pt x="3409" y="8884"/>
                    <a:pt x="3326" y="9029"/>
                  </a:cubicBezTo>
                  <a:cubicBezTo>
                    <a:pt x="3201" y="9240"/>
                    <a:pt x="3276" y="9515"/>
                    <a:pt x="3490" y="9640"/>
                  </a:cubicBezTo>
                  <a:cubicBezTo>
                    <a:pt x="3558" y="9679"/>
                    <a:pt x="3634" y="9699"/>
                    <a:pt x="3711" y="9699"/>
                  </a:cubicBezTo>
                  <a:cubicBezTo>
                    <a:pt x="3712" y="9699"/>
                    <a:pt x="3713" y="9699"/>
                    <a:pt x="3714" y="9699"/>
                  </a:cubicBezTo>
                  <a:cubicBezTo>
                    <a:pt x="3873" y="9699"/>
                    <a:pt x="4020" y="9613"/>
                    <a:pt x="4098" y="9476"/>
                  </a:cubicBezTo>
                  <a:cubicBezTo>
                    <a:pt x="4223" y="9262"/>
                    <a:pt x="4152" y="8989"/>
                    <a:pt x="3938" y="8864"/>
                  </a:cubicBezTo>
                  <a:cubicBezTo>
                    <a:pt x="3867" y="8823"/>
                    <a:pt x="3790" y="8804"/>
                    <a:pt x="3714" y="8804"/>
                  </a:cubicBezTo>
                  <a:close/>
                  <a:moveTo>
                    <a:pt x="2350" y="10431"/>
                  </a:moveTo>
                  <a:cubicBezTo>
                    <a:pt x="2248" y="10431"/>
                    <a:pt x="2145" y="10466"/>
                    <a:pt x="2062" y="10537"/>
                  </a:cubicBezTo>
                  <a:cubicBezTo>
                    <a:pt x="1872" y="10696"/>
                    <a:pt x="1847" y="10979"/>
                    <a:pt x="2009" y="11167"/>
                  </a:cubicBezTo>
                  <a:cubicBezTo>
                    <a:pt x="2092" y="11266"/>
                    <a:pt x="2215" y="11325"/>
                    <a:pt x="2345" y="11325"/>
                  </a:cubicBezTo>
                  <a:cubicBezTo>
                    <a:pt x="2346" y="11325"/>
                    <a:pt x="2347" y="11325"/>
                    <a:pt x="2348" y="11325"/>
                  </a:cubicBezTo>
                  <a:cubicBezTo>
                    <a:pt x="2350" y="11325"/>
                    <a:pt x="2352" y="11325"/>
                    <a:pt x="2353" y="11325"/>
                  </a:cubicBezTo>
                  <a:cubicBezTo>
                    <a:pt x="2457" y="11325"/>
                    <a:pt x="2558" y="11287"/>
                    <a:pt x="2637" y="11220"/>
                  </a:cubicBezTo>
                  <a:cubicBezTo>
                    <a:pt x="2825" y="11062"/>
                    <a:pt x="2849" y="10780"/>
                    <a:pt x="2692" y="10592"/>
                  </a:cubicBezTo>
                  <a:cubicBezTo>
                    <a:pt x="2604" y="10485"/>
                    <a:pt x="2477" y="10431"/>
                    <a:pt x="2350" y="10431"/>
                  </a:cubicBezTo>
                  <a:close/>
                  <a:moveTo>
                    <a:pt x="515" y="11497"/>
                  </a:moveTo>
                  <a:cubicBezTo>
                    <a:pt x="463" y="11497"/>
                    <a:pt x="411" y="11506"/>
                    <a:pt x="359" y="11525"/>
                  </a:cubicBezTo>
                  <a:cubicBezTo>
                    <a:pt x="127" y="11609"/>
                    <a:pt x="6" y="11865"/>
                    <a:pt x="90" y="12097"/>
                  </a:cubicBezTo>
                  <a:cubicBezTo>
                    <a:pt x="155" y="12273"/>
                    <a:pt x="322" y="12389"/>
                    <a:pt x="509" y="12389"/>
                  </a:cubicBezTo>
                  <a:cubicBezTo>
                    <a:pt x="509" y="12389"/>
                    <a:pt x="510" y="12389"/>
                    <a:pt x="511" y="12389"/>
                  </a:cubicBezTo>
                  <a:cubicBezTo>
                    <a:pt x="564" y="12389"/>
                    <a:pt x="617" y="12380"/>
                    <a:pt x="666" y="12363"/>
                  </a:cubicBezTo>
                  <a:cubicBezTo>
                    <a:pt x="899" y="12279"/>
                    <a:pt x="1019" y="12022"/>
                    <a:pt x="931" y="11790"/>
                  </a:cubicBezTo>
                  <a:cubicBezTo>
                    <a:pt x="867" y="11609"/>
                    <a:pt x="696" y="11497"/>
                    <a:pt x="515" y="11497"/>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6"/>
            <p:cNvSpPr/>
            <p:nvPr/>
          </p:nvSpPr>
          <p:spPr>
            <a:xfrm>
              <a:off x="1158575" y="3236875"/>
              <a:ext cx="22400" cy="22450"/>
            </a:xfrm>
            <a:custGeom>
              <a:rect b="b" l="l" r="r" t="t"/>
              <a:pathLst>
                <a:path extrusionOk="0" h="898" w="896">
                  <a:moveTo>
                    <a:pt x="445" y="0"/>
                  </a:moveTo>
                  <a:cubicBezTo>
                    <a:pt x="417" y="0"/>
                    <a:pt x="390" y="3"/>
                    <a:pt x="362" y="8"/>
                  </a:cubicBezTo>
                  <a:cubicBezTo>
                    <a:pt x="333" y="14"/>
                    <a:pt x="304" y="23"/>
                    <a:pt x="278" y="35"/>
                  </a:cubicBezTo>
                  <a:cubicBezTo>
                    <a:pt x="251" y="45"/>
                    <a:pt x="225" y="60"/>
                    <a:pt x="200" y="76"/>
                  </a:cubicBezTo>
                  <a:cubicBezTo>
                    <a:pt x="176" y="92"/>
                    <a:pt x="153" y="110"/>
                    <a:pt x="132" y="130"/>
                  </a:cubicBezTo>
                  <a:cubicBezTo>
                    <a:pt x="48" y="215"/>
                    <a:pt x="1" y="330"/>
                    <a:pt x="1" y="450"/>
                  </a:cubicBezTo>
                  <a:cubicBezTo>
                    <a:pt x="1" y="567"/>
                    <a:pt x="48" y="680"/>
                    <a:pt x="132" y="762"/>
                  </a:cubicBezTo>
                  <a:cubicBezTo>
                    <a:pt x="215" y="848"/>
                    <a:pt x="329" y="896"/>
                    <a:pt x="448" y="897"/>
                  </a:cubicBezTo>
                  <a:cubicBezTo>
                    <a:pt x="567" y="897"/>
                    <a:pt x="682" y="848"/>
                    <a:pt x="764" y="762"/>
                  </a:cubicBezTo>
                  <a:cubicBezTo>
                    <a:pt x="848" y="680"/>
                    <a:pt x="896" y="567"/>
                    <a:pt x="896" y="450"/>
                  </a:cubicBezTo>
                  <a:cubicBezTo>
                    <a:pt x="896" y="330"/>
                    <a:pt x="848" y="215"/>
                    <a:pt x="764" y="130"/>
                  </a:cubicBezTo>
                  <a:cubicBezTo>
                    <a:pt x="678" y="47"/>
                    <a:pt x="563" y="0"/>
                    <a:pt x="44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7" name="Google Shape;667;p2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 Credits">
  <p:cSld name="TITLE_1">
    <p:spTree>
      <p:nvGrpSpPr>
        <p:cNvPr id="668" name="Shape 668"/>
        <p:cNvGrpSpPr/>
        <p:nvPr/>
      </p:nvGrpSpPr>
      <p:grpSpPr>
        <a:xfrm>
          <a:off x="0" y="0"/>
          <a:ext cx="0" cy="0"/>
          <a:chOff x="0" y="0"/>
          <a:chExt cx="0" cy="0"/>
        </a:xfrm>
      </p:grpSpPr>
      <p:sp>
        <p:nvSpPr>
          <p:cNvPr id="669" name="Google Shape;669;p27"/>
          <p:cNvSpPr txBox="1"/>
          <p:nvPr>
            <p:ph type="ctrTitle"/>
          </p:nvPr>
        </p:nvSpPr>
        <p:spPr>
          <a:xfrm>
            <a:off x="2617200" y="843074"/>
            <a:ext cx="3909600" cy="578700"/>
          </a:xfrm>
          <a:prstGeom prst="rect">
            <a:avLst/>
          </a:prstGeom>
        </p:spPr>
        <p:txBody>
          <a:bodyPr anchorCtr="0" anchor="b" bIns="91425" lIns="91425" spcFirstLastPara="1" rIns="91425" wrap="square" tIns="91425">
            <a:noAutofit/>
          </a:bodyPr>
          <a:lstStyle>
            <a:lvl1pPr lvl="0" rtl="0" algn="ctr">
              <a:lnSpc>
                <a:spcPct val="90000"/>
              </a:lnSpc>
              <a:spcBef>
                <a:spcPts val="0"/>
              </a:spcBef>
              <a:spcAft>
                <a:spcPts val="0"/>
              </a:spcAft>
              <a:buClr>
                <a:schemeClr val="accent4"/>
              </a:buClr>
              <a:buSzPts val="4500"/>
              <a:buFont typeface="Viga"/>
              <a:buNone/>
              <a:defRPr sz="4500">
                <a:solidFill>
                  <a:schemeClr val="accent4"/>
                </a:solidFill>
                <a:latin typeface="Viga"/>
                <a:ea typeface="Viga"/>
                <a:cs typeface="Viga"/>
                <a:sym typeface="Viga"/>
              </a:defRPr>
            </a:lvl1pPr>
            <a:lvl2pPr lvl="1" rtl="0" algn="ctr">
              <a:spcBef>
                <a:spcPts val="0"/>
              </a:spcBef>
              <a:spcAft>
                <a:spcPts val="0"/>
              </a:spcAft>
              <a:buClr>
                <a:schemeClr val="accent4"/>
              </a:buClr>
              <a:buSzPts val="6100"/>
              <a:buNone/>
              <a:defRPr sz="6100">
                <a:solidFill>
                  <a:schemeClr val="accent4"/>
                </a:solidFill>
              </a:defRPr>
            </a:lvl2pPr>
            <a:lvl3pPr lvl="2" rtl="0" algn="ctr">
              <a:spcBef>
                <a:spcPts val="0"/>
              </a:spcBef>
              <a:spcAft>
                <a:spcPts val="0"/>
              </a:spcAft>
              <a:buClr>
                <a:schemeClr val="accent4"/>
              </a:buClr>
              <a:buSzPts val="6100"/>
              <a:buNone/>
              <a:defRPr sz="6100">
                <a:solidFill>
                  <a:schemeClr val="accent4"/>
                </a:solidFill>
              </a:defRPr>
            </a:lvl3pPr>
            <a:lvl4pPr lvl="3" rtl="0" algn="ctr">
              <a:spcBef>
                <a:spcPts val="0"/>
              </a:spcBef>
              <a:spcAft>
                <a:spcPts val="0"/>
              </a:spcAft>
              <a:buClr>
                <a:schemeClr val="accent4"/>
              </a:buClr>
              <a:buSzPts val="6100"/>
              <a:buNone/>
              <a:defRPr sz="6100">
                <a:solidFill>
                  <a:schemeClr val="accent4"/>
                </a:solidFill>
              </a:defRPr>
            </a:lvl4pPr>
            <a:lvl5pPr lvl="4" rtl="0" algn="ctr">
              <a:spcBef>
                <a:spcPts val="0"/>
              </a:spcBef>
              <a:spcAft>
                <a:spcPts val="0"/>
              </a:spcAft>
              <a:buClr>
                <a:schemeClr val="accent4"/>
              </a:buClr>
              <a:buSzPts val="6100"/>
              <a:buNone/>
              <a:defRPr sz="6100">
                <a:solidFill>
                  <a:schemeClr val="accent4"/>
                </a:solidFill>
              </a:defRPr>
            </a:lvl5pPr>
            <a:lvl6pPr lvl="5" rtl="0" algn="ctr">
              <a:spcBef>
                <a:spcPts val="0"/>
              </a:spcBef>
              <a:spcAft>
                <a:spcPts val="0"/>
              </a:spcAft>
              <a:buClr>
                <a:schemeClr val="accent4"/>
              </a:buClr>
              <a:buSzPts val="6100"/>
              <a:buNone/>
              <a:defRPr sz="6100">
                <a:solidFill>
                  <a:schemeClr val="accent4"/>
                </a:solidFill>
              </a:defRPr>
            </a:lvl6pPr>
            <a:lvl7pPr lvl="6" rtl="0" algn="ctr">
              <a:spcBef>
                <a:spcPts val="0"/>
              </a:spcBef>
              <a:spcAft>
                <a:spcPts val="0"/>
              </a:spcAft>
              <a:buClr>
                <a:schemeClr val="accent4"/>
              </a:buClr>
              <a:buSzPts val="6100"/>
              <a:buNone/>
              <a:defRPr sz="6100">
                <a:solidFill>
                  <a:schemeClr val="accent4"/>
                </a:solidFill>
              </a:defRPr>
            </a:lvl7pPr>
            <a:lvl8pPr lvl="7" rtl="0" algn="ctr">
              <a:spcBef>
                <a:spcPts val="0"/>
              </a:spcBef>
              <a:spcAft>
                <a:spcPts val="0"/>
              </a:spcAft>
              <a:buClr>
                <a:schemeClr val="accent4"/>
              </a:buClr>
              <a:buSzPts val="6100"/>
              <a:buNone/>
              <a:defRPr sz="6100">
                <a:solidFill>
                  <a:schemeClr val="accent4"/>
                </a:solidFill>
              </a:defRPr>
            </a:lvl8pPr>
            <a:lvl9pPr lvl="8" rtl="0" algn="ctr">
              <a:spcBef>
                <a:spcPts val="0"/>
              </a:spcBef>
              <a:spcAft>
                <a:spcPts val="0"/>
              </a:spcAft>
              <a:buClr>
                <a:schemeClr val="accent4"/>
              </a:buClr>
              <a:buSzPts val="6100"/>
              <a:buNone/>
              <a:defRPr sz="6100">
                <a:solidFill>
                  <a:schemeClr val="accent4"/>
                </a:solidFill>
              </a:defRPr>
            </a:lvl9pPr>
          </a:lstStyle>
          <a:p/>
        </p:txBody>
      </p:sp>
      <p:sp>
        <p:nvSpPr>
          <p:cNvPr id="670" name="Google Shape;670;p27"/>
          <p:cNvSpPr txBox="1"/>
          <p:nvPr>
            <p:ph idx="1" type="subTitle"/>
          </p:nvPr>
        </p:nvSpPr>
        <p:spPr>
          <a:xfrm>
            <a:off x="2791200" y="1419325"/>
            <a:ext cx="3561600" cy="1319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600"/>
              <a:buNone/>
              <a:defRPr sz="1600">
                <a:solidFill>
                  <a:schemeClr val="accent1"/>
                </a:solidFill>
              </a:defRPr>
            </a:lvl1pPr>
            <a:lvl2pPr lvl="1" rtl="0" algn="ctr">
              <a:lnSpc>
                <a:spcPct val="100000"/>
              </a:lnSpc>
              <a:spcBef>
                <a:spcPts val="0"/>
              </a:spcBef>
              <a:spcAft>
                <a:spcPts val="0"/>
              </a:spcAft>
              <a:buClr>
                <a:schemeClr val="accent1"/>
              </a:buClr>
              <a:buSzPts val="2600"/>
              <a:buNone/>
              <a:defRPr sz="2600">
                <a:solidFill>
                  <a:schemeClr val="accent1"/>
                </a:solidFill>
              </a:defRPr>
            </a:lvl2pPr>
            <a:lvl3pPr lvl="2" rtl="0" algn="ctr">
              <a:lnSpc>
                <a:spcPct val="100000"/>
              </a:lnSpc>
              <a:spcBef>
                <a:spcPts val="0"/>
              </a:spcBef>
              <a:spcAft>
                <a:spcPts val="0"/>
              </a:spcAft>
              <a:buClr>
                <a:schemeClr val="accent1"/>
              </a:buClr>
              <a:buSzPts val="2600"/>
              <a:buNone/>
              <a:defRPr sz="2600">
                <a:solidFill>
                  <a:schemeClr val="accent1"/>
                </a:solidFill>
              </a:defRPr>
            </a:lvl3pPr>
            <a:lvl4pPr lvl="3" rtl="0" algn="ctr">
              <a:lnSpc>
                <a:spcPct val="100000"/>
              </a:lnSpc>
              <a:spcBef>
                <a:spcPts val="0"/>
              </a:spcBef>
              <a:spcAft>
                <a:spcPts val="0"/>
              </a:spcAft>
              <a:buClr>
                <a:schemeClr val="accent1"/>
              </a:buClr>
              <a:buSzPts val="2600"/>
              <a:buNone/>
              <a:defRPr sz="2600">
                <a:solidFill>
                  <a:schemeClr val="accent1"/>
                </a:solidFill>
              </a:defRPr>
            </a:lvl4pPr>
            <a:lvl5pPr lvl="4" rtl="0" algn="ctr">
              <a:lnSpc>
                <a:spcPct val="100000"/>
              </a:lnSpc>
              <a:spcBef>
                <a:spcPts val="0"/>
              </a:spcBef>
              <a:spcAft>
                <a:spcPts val="0"/>
              </a:spcAft>
              <a:buClr>
                <a:schemeClr val="accent1"/>
              </a:buClr>
              <a:buSzPts val="2600"/>
              <a:buNone/>
              <a:defRPr sz="2600">
                <a:solidFill>
                  <a:schemeClr val="accent1"/>
                </a:solidFill>
              </a:defRPr>
            </a:lvl5pPr>
            <a:lvl6pPr lvl="5" rtl="0" algn="ctr">
              <a:lnSpc>
                <a:spcPct val="100000"/>
              </a:lnSpc>
              <a:spcBef>
                <a:spcPts val="0"/>
              </a:spcBef>
              <a:spcAft>
                <a:spcPts val="0"/>
              </a:spcAft>
              <a:buClr>
                <a:schemeClr val="accent1"/>
              </a:buClr>
              <a:buSzPts val="2600"/>
              <a:buNone/>
              <a:defRPr sz="2600">
                <a:solidFill>
                  <a:schemeClr val="accent1"/>
                </a:solidFill>
              </a:defRPr>
            </a:lvl6pPr>
            <a:lvl7pPr lvl="6" rtl="0" algn="ctr">
              <a:lnSpc>
                <a:spcPct val="100000"/>
              </a:lnSpc>
              <a:spcBef>
                <a:spcPts val="0"/>
              </a:spcBef>
              <a:spcAft>
                <a:spcPts val="0"/>
              </a:spcAft>
              <a:buClr>
                <a:schemeClr val="accent1"/>
              </a:buClr>
              <a:buSzPts val="2600"/>
              <a:buNone/>
              <a:defRPr sz="2600">
                <a:solidFill>
                  <a:schemeClr val="accent1"/>
                </a:solidFill>
              </a:defRPr>
            </a:lvl7pPr>
            <a:lvl8pPr lvl="7" rtl="0" algn="ctr">
              <a:lnSpc>
                <a:spcPct val="100000"/>
              </a:lnSpc>
              <a:spcBef>
                <a:spcPts val="0"/>
              </a:spcBef>
              <a:spcAft>
                <a:spcPts val="0"/>
              </a:spcAft>
              <a:buClr>
                <a:schemeClr val="accent1"/>
              </a:buClr>
              <a:buSzPts val="2600"/>
              <a:buNone/>
              <a:defRPr sz="2600">
                <a:solidFill>
                  <a:schemeClr val="accent1"/>
                </a:solidFill>
              </a:defRPr>
            </a:lvl8pPr>
            <a:lvl9pPr lvl="8" rtl="0" algn="ctr">
              <a:lnSpc>
                <a:spcPct val="100000"/>
              </a:lnSpc>
              <a:spcBef>
                <a:spcPts val="0"/>
              </a:spcBef>
              <a:spcAft>
                <a:spcPts val="0"/>
              </a:spcAft>
              <a:buClr>
                <a:schemeClr val="accent1"/>
              </a:buClr>
              <a:buSzPts val="2600"/>
              <a:buNone/>
              <a:defRPr sz="2600">
                <a:solidFill>
                  <a:schemeClr val="accent1"/>
                </a:solidFill>
              </a:defRPr>
            </a:lvl9pPr>
          </a:lstStyle>
          <a:p/>
        </p:txBody>
      </p:sp>
      <p:grpSp>
        <p:nvGrpSpPr>
          <p:cNvPr id="671" name="Google Shape;671;p27"/>
          <p:cNvGrpSpPr/>
          <p:nvPr/>
        </p:nvGrpSpPr>
        <p:grpSpPr>
          <a:xfrm rot="10800000">
            <a:off x="572084" y="-325445"/>
            <a:ext cx="1106025" cy="555289"/>
            <a:chOff x="7465898" y="4589257"/>
            <a:chExt cx="1106025" cy="555289"/>
          </a:xfrm>
        </p:grpSpPr>
        <p:sp>
          <p:nvSpPr>
            <p:cNvPr id="672" name="Google Shape;672;p27"/>
            <p:cNvSpPr/>
            <p:nvPr/>
          </p:nvSpPr>
          <p:spPr>
            <a:xfrm>
              <a:off x="7465898" y="4589257"/>
              <a:ext cx="1106025" cy="555289"/>
            </a:xfrm>
            <a:custGeom>
              <a:rect b="b" l="l" r="r" t="t"/>
              <a:pathLst>
                <a:path extrusionOk="0" h="16100" w="32068">
                  <a:moveTo>
                    <a:pt x="16006" y="1"/>
                  </a:moveTo>
                  <a:cubicBezTo>
                    <a:pt x="11766" y="1"/>
                    <a:pt x="7772" y="1642"/>
                    <a:pt x="4753" y="4626"/>
                  </a:cubicBezTo>
                  <a:cubicBezTo>
                    <a:pt x="1712" y="7633"/>
                    <a:pt x="24" y="11643"/>
                    <a:pt x="1" y="15919"/>
                  </a:cubicBezTo>
                  <a:lnTo>
                    <a:pt x="597" y="15923"/>
                  </a:lnTo>
                  <a:cubicBezTo>
                    <a:pt x="620" y="11806"/>
                    <a:pt x="2245" y="7945"/>
                    <a:pt x="5172" y="5050"/>
                  </a:cubicBezTo>
                  <a:cubicBezTo>
                    <a:pt x="8079" y="2176"/>
                    <a:pt x="11923" y="598"/>
                    <a:pt x="16006" y="598"/>
                  </a:cubicBezTo>
                  <a:lnTo>
                    <a:pt x="16096" y="598"/>
                  </a:lnTo>
                  <a:cubicBezTo>
                    <a:pt x="24594" y="645"/>
                    <a:pt x="31468" y="7597"/>
                    <a:pt x="31421" y="16096"/>
                  </a:cubicBezTo>
                  <a:lnTo>
                    <a:pt x="32018" y="16099"/>
                  </a:lnTo>
                  <a:cubicBezTo>
                    <a:pt x="32067" y="7274"/>
                    <a:pt x="24926" y="50"/>
                    <a:pt x="16099"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7"/>
            <p:cNvSpPr/>
            <p:nvPr/>
          </p:nvSpPr>
          <p:spPr>
            <a:xfrm>
              <a:off x="7614620" y="4737944"/>
              <a:ext cx="808066" cy="405706"/>
            </a:xfrm>
            <a:custGeom>
              <a:rect b="b" l="l" r="r" t="t"/>
              <a:pathLst>
                <a:path extrusionOk="0" h="11763" w="23429">
                  <a:moveTo>
                    <a:pt x="11695" y="0"/>
                  </a:moveTo>
                  <a:cubicBezTo>
                    <a:pt x="5266" y="0"/>
                    <a:pt x="37" y="5194"/>
                    <a:pt x="1" y="11630"/>
                  </a:cubicBezTo>
                  <a:lnTo>
                    <a:pt x="23392" y="11762"/>
                  </a:lnTo>
                  <a:cubicBezTo>
                    <a:pt x="23429" y="5303"/>
                    <a:pt x="18222" y="37"/>
                    <a:pt x="11762" y="1"/>
                  </a:cubicBezTo>
                  <a:cubicBezTo>
                    <a:pt x="11740" y="0"/>
                    <a:pt x="11718" y="0"/>
                    <a:pt x="11695" y="0"/>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4" name="Google Shape;674;p27"/>
          <p:cNvGrpSpPr/>
          <p:nvPr/>
        </p:nvGrpSpPr>
        <p:grpSpPr>
          <a:xfrm rot="10800000">
            <a:off x="8068780" y="4176790"/>
            <a:ext cx="885220" cy="458063"/>
            <a:chOff x="190007" y="184247"/>
            <a:chExt cx="885220" cy="458063"/>
          </a:xfrm>
        </p:grpSpPr>
        <p:sp>
          <p:nvSpPr>
            <p:cNvPr id="675" name="Google Shape;675;p27"/>
            <p:cNvSpPr/>
            <p:nvPr/>
          </p:nvSpPr>
          <p:spPr>
            <a:xfrm>
              <a:off x="190007" y="410538"/>
              <a:ext cx="885220" cy="231773"/>
            </a:xfrm>
            <a:custGeom>
              <a:rect b="b" l="l" r="r" t="t"/>
              <a:pathLst>
                <a:path extrusionOk="0" h="6720" w="25666">
                  <a:moveTo>
                    <a:pt x="8704" y="1"/>
                  </a:moveTo>
                  <a:lnTo>
                    <a:pt x="4580" y="4874"/>
                  </a:lnTo>
                  <a:lnTo>
                    <a:pt x="911" y="538"/>
                  </a:lnTo>
                  <a:lnTo>
                    <a:pt x="0" y="1309"/>
                  </a:lnTo>
                  <a:lnTo>
                    <a:pt x="4580" y="6720"/>
                  </a:lnTo>
                  <a:lnTo>
                    <a:pt x="8705" y="1846"/>
                  </a:lnTo>
                  <a:lnTo>
                    <a:pt x="12831" y="6720"/>
                  </a:lnTo>
                  <a:lnTo>
                    <a:pt x="16955" y="1846"/>
                  </a:lnTo>
                  <a:lnTo>
                    <a:pt x="21083" y="6720"/>
                  </a:lnTo>
                  <a:lnTo>
                    <a:pt x="25665" y="1309"/>
                  </a:lnTo>
                  <a:lnTo>
                    <a:pt x="24756" y="538"/>
                  </a:lnTo>
                  <a:lnTo>
                    <a:pt x="21083" y="4874"/>
                  </a:lnTo>
                  <a:lnTo>
                    <a:pt x="16955" y="1"/>
                  </a:lnTo>
                  <a:lnTo>
                    <a:pt x="12830" y="4874"/>
                  </a:lnTo>
                  <a:lnTo>
                    <a:pt x="8704"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7"/>
            <p:cNvSpPr/>
            <p:nvPr/>
          </p:nvSpPr>
          <p:spPr>
            <a:xfrm>
              <a:off x="190007" y="184247"/>
              <a:ext cx="885220" cy="231773"/>
            </a:xfrm>
            <a:custGeom>
              <a:rect b="b" l="l" r="r" t="t"/>
              <a:pathLst>
                <a:path extrusionOk="0" h="6720" w="25666">
                  <a:moveTo>
                    <a:pt x="8704" y="0"/>
                  </a:moveTo>
                  <a:lnTo>
                    <a:pt x="4580" y="4873"/>
                  </a:lnTo>
                  <a:lnTo>
                    <a:pt x="911" y="537"/>
                  </a:lnTo>
                  <a:lnTo>
                    <a:pt x="0" y="1309"/>
                  </a:lnTo>
                  <a:lnTo>
                    <a:pt x="4580" y="6719"/>
                  </a:lnTo>
                  <a:lnTo>
                    <a:pt x="8705" y="1847"/>
                  </a:lnTo>
                  <a:lnTo>
                    <a:pt x="12831" y="6719"/>
                  </a:lnTo>
                  <a:lnTo>
                    <a:pt x="16955" y="1847"/>
                  </a:lnTo>
                  <a:lnTo>
                    <a:pt x="21083" y="6719"/>
                  </a:lnTo>
                  <a:lnTo>
                    <a:pt x="25665" y="1309"/>
                  </a:lnTo>
                  <a:lnTo>
                    <a:pt x="24756" y="537"/>
                  </a:lnTo>
                  <a:lnTo>
                    <a:pt x="21083" y="4873"/>
                  </a:lnTo>
                  <a:lnTo>
                    <a:pt x="16955" y="0"/>
                  </a:lnTo>
                  <a:lnTo>
                    <a:pt x="12830" y="4873"/>
                  </a:lnTo>
                  <a:lnTo>
                    <a:pt x="8704"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7" name="Google Shape;677;p27"/>
          <p:cNvGrpSpPr/>
          <p:nvPr/>
        </p:nvGrpSpPr>
        <p:grpSpPr>
          <a:xfrm rot="10800000">
            <a:off x="-344605" y="862043"/>
            <a:ext cx="1385363" cy="2755176"/>
            <a:chOff x="8103249" y="1201883"/>
            <a:chExt cx="1385363" cy="2755176"/>
          </a:xfrm>
        </p:grpSpPr>
        <p:sp>
          <p:nvSpPr>
            <p:cNvPr id="678" name="Google Shape;678;p27"/>
            <p:cNvSpPr/>
            <p:nvPr/>
          </p:nvSpPr>
          <p:spPr>
            <a:xfrm>
              <a:off x="8535309" y="1618525"/>
              <a:ext cx="953304" cy="1906435"/>
            </a:xfrm>
            <a:custGeom>
              <a:rect b="b" l="l" r="r" t="t"/>
              <a:pathLst>
                <a:path extrusionOk="0" h="55275" w="27640">
                  <a:moveTo>
                    <a:pt x="27639" y="0"/>
                  </a:moveTo>
                  <a:cubicBezTo>
                    <a:pt x="12375" y="0"/>
                    <a:pt x="1" y="12375"/>
                    <a:pt x="1" y="27637"/>
                  </a:cubicBezTo>
                  <a:cubicBezTo>
                    <a:pt x="1" y="42900"/>
                    <a:pt x="12374" y="55275"/>
                    <a:pt x="27639" y="55275"/>
                  </a:cubicBezTo>
                  <a:lnTo>
                    <a:pt x="27639" y="0"/>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7"/>
            <p:cNvSpPr/>
            <p:nvPr/>
          </p:nvSpPr>
          <p:spPr>
            <a:xfrm>
              <a:off x="8420594" y="1503741"/>
              <a:ext cx="1068017" cy="1068017"/>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7"/>
            <p:cNvSpPr/>
            <p:nvPr/>
          </p:nvSpPr>
          <p:spPr>
            <a:xfrm>
              <a:off x="8405142" y="2571733"/>
              <a:ext cx="1083469" cy="10834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7"/>
            <p:cNvSpPr/>
            <p:nvPr/>
          </p:nvSpPr>
          <p:spPr>
            <a:xfrm>
              <a:off x="8420594" y="1503741"/>
              <a:ext cx="1068017" cy="1068017"/>
            </a:xfrm>
            <a:custGeom>
              <a:rect b="b" l="l" r="r" t="t"/>
              <a:pathLst>
                <a:path extrusionOk="0" h="30966" w="30966">
                  <a:moveTo>
                    <a:pt x="30965" y="0"/>
                  </a:moveTo>
                  <a:cubicBezTo>
                    <a:pt x="13890" y="0"/>
                    <a:pt x="0" y="13892"/>
                    <a:pt x="0" y="30965"/>
                  </a:cubicBezTo>
                  <a:lnTo>
                    <a:pt x="299" y="30965"/>
                  </a:lnTo>
                  <a:cubicBezTo>
                    <a:pt x="299" y="14056"/>
                    <a:pt x="14056" y="298"/>
                    <a:pt x="30965" y="298"/>
                  </a:cubicBezTo>
                  <a:lnTo>
                    <a:pt x="30965"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7"/>
            <p:cNvSpPr/>
            <p:nvPr/>
          </p:nvSpPr>
          <p:spPr>
            <a:xfrm>
              <a:off x="8405142" y="2571733"/>
              <a:ext cx="1083469" cy="1083400"/>
            </a:xfrm>
            <a:custGeom>
              <a:rect b="b" l="l" r="r" t="t"/>
              <a:pathLst>
                <a:path extrusionOk="0" h="31412" w="31414">
                  <a:moveTo>
                    <a:pt x="1" y="0"/>
                  </a:moveTo>
                  <a:cubicBezTo>
                    <a:pt x="1" y="17320"/>
                    <a:pt x="14092" y="31412"/>
                    <a:pt x="31413" y="31412"/>
                  </a:cubicBezTo>
                  <a:lnTo>
                    <a:pt x="31413" y="30218"/>
                  </a:lnTo>
                  <a:cubicBezTo>
                    <a:pt x="14751" y="30218"/>
                    <a:pt x="1195" y="16662"/>
                    <a:pt x="119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7"/>
            <p:cNvSpPr/>
            <p:nvPr/>
          </p:nvSpPr>
          <p:spPr>
            <a:xfrm>
              <a:off x="8322469" y="1405617"/>
              <a:ext cx="1166141" cy="1166141"/>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7"/>
            <p:cNvSpPr/>
            <p:nvPr/>
          </p:nvSpPr>
          <p:spPr>
            <a:xfrm>
              <a:off x="8306983" y="2571733"/>
              <a:ext cx="1181627" cy="1181593"/>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7"/>
            <p:cNvSpPr/>
            <p:nvPr/>
          </p:nvSpPr>
          <p:spPr>
            <a:xfrm>
              <a:off x="8322469" y="1405617"/>
              <a:ext cx="1166141" cy="1166141"/>
            </a:xfrm>
            <a:custGeom>
              <a:rect b="b" l="l" r="r" t="t"/>
              <a:pathLst>
                <a:path extrusionOk="0" h="33811" w="33811">
                  <a:moveTo>
                    <a:pt x="33810" y="0"/>
                  </a:moveTo>
                  <a:cubicBezTo>
                    <a:pt x="15166" y="0"/>
                    <a:pt x="0" y="15167"/>
                    <a:pt x="0" y="33810"/>
                  </a:cubicBezTo>
                  <a:lnTo>
                    <a:pt x="298" y="33810"/>
                  </a:lnTo>
                  <a:cubicBezTo>
                    <a:pt x="298" y="15331"/>
                    <a:pt x="15331" y="298"/>
                    <a:pt x="33810" y="298"/>
                  </a:cubicBezTo>
                  <a:lnTo>
                    <a:pt x="33810"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7"/>
            <p:cNvSpPr/>
            <p:nvPr/>
          </p:nvSpPr>
          <p:spPr>
            <a:xfrm>
              <a:off x="8306983" y="2571733"/>
              <a:ext cx="1181627" cy="1181593"/>
            </a:xfrm>
            <a:custGeom>
              <a:rect b="b" l="l" r="r" t="t"/>
              <a:pathLst>
                <a:path extrusionOk="0" h="34259" w="34260">
                  <a:moveTo>
                    <a:pt x="1" y="0"/>
                  </a:moveTo>
                  <a:cubicBezTo>
                    <a:pt x="1" y="18890"/>
                    <a:pt x="15369" y="34258"/>
                    <a:pt x="34259" y="34258"/>
                  </a:cubicBezTo>
                  <a:lnTo>
                    <a:pt x="34259" y="33064"/>
                  </a:lnTo>
                  <a:cubicBezTo>
                    <a:pt x="16027" y="33064"/>
                    <a:pt x="1194" y="18232"/>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7"/>
            <p:cNvSpPr/>
            <p:nvPr/>
          </p:nvSpPr>
          <p:spPr>
            <a:xfrm>
              <a:off x="8224655" y="1307837"/>
              <a:ext cx="1263955" cy="1263921"/>
            </a:xfrm>
            <a:custGeom>
              <a:rect b="b" l="l" r="r" t="t"/>
              <a:pathLst>
                <a:path extrusionOk="0" h="36646" w="36647">
                  <a:moveTo>
                    <a:pt x="36646" y="0"/>
                  </a:moveTo>
                  <a:cubicBezTo>
                    <a:pt x="16439" y="0"/>
                    <a:pt x="1" y="16439"/>
                    <a:pt x="1" y="36645"/>
                  </a:cubicBezTo>
                  <a:lnTo>
                    <a:pt x="300" y="36645"/>
                  </a:lnTo>
                  <a:cubicBezTo>
                    <a:pt x="300" y="16604"/>
                    <a:pt x="16605" y="299"/>
                    <a:pt x="36646" y="299"/>
                  </a:cubicBezTo>
                  <a:lnTo>
                    <a:pt x="36646"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7"/>
            <p:cNvSpPr/>
            <p:nvPr/>
          </p:nvSpPr>
          <p:spPr>
            <a:xfrm>
              <a:off x="8209238" y="2571733"/>
              <a:ext cx="1279372" cy="1279338"/>
            </a:xfrm>
            <a:custGeom>
              <a:rect b="b" l="l" r="r" t="t"/>
              <a:pathLst>
                <a:path extrusionOk="0" h="37093" w="37094">
                  <a:moveTo>
                    <a:pt x="1" y="0"/>
                  </a:moveTo>
                  <a:cubicBezTo>
                    <a:pt x="1" y="20452"/>
                    <a:pt x="16641" y="37092"/>
                    <a:pt x="37093" y="37092"/>
                  </a:cubicBezTo>
                  <a:lnTo>
                    <a:pt x="37093" y="35898"/>
                  </a:lnTo>
                  <a:cubicBezTo>
                    <a:pt x="17298" y="35898"/>
                    <a:pt x="1194" y="19794"/>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7"/>
            <p:cNvSpPr/>
            <p:nvPr/>
          </p:nvSpPr>
          <p:spPr>
            <a:xfrm>
              <a:off x="8118701" y="1201883"/>
              <a:ext cx="1369908" cy="1369874"/>
            </a:xfrm>
            <a:custGeom>
              <a:rect b="b" l="l" r="r" t="t"/>
              <a:pathLst>
                <a:path extrusionOk="0" h="39718" w="39719">
                  <a:moveTo>
                    <a:pt x="39718" y="0"/>
                  </a:moveTo>
                  <a:cubicBezTo>
                    <a:pt x="17818" y="0"/>
                    <a:pt x="0" y="17817"/>
                    <a:pt x="0" y="39717"/>
                  </a:cubicBezTo>
                  <a:lnTo>
                    <a:pt x="299" y="39717"/>
                  </a:lnTo>
                  <a:cubicBezTo>
                    <a:pt x="299" y="17982"/>
                    <a:pt x="17982" y="298"/>
                    <a:pt x="39718" y="298"/>
                  </a:cubicBezTo>
                  <a:lnTo>
                    <a:pt x="39718" y="0"/>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7"/>
            <p:cNvSpPr/>
            <p:nvPr/>
          </p:nvSpPr>
          <p:spPr>
            <a:xfrm>
              <a:off x="8103249" y="2571733"/>
              <a:ext cx="1385360" cy="1385325"/>
            </a:xfrm>
            <a:custGeom>
              <a:rect b="b" l="l" r="r" t="t"/>
              <a:pathLst>
                <a:path extrusionOk="0" h="40166" w="40167">
                  <a:moveTo>
                    <a:pt x="1" y="0"/>
                  </a:moveTo>
                  <a:cubicBezTo>
                    <a:pt x="1" y="22146"/>
                    <a:pt x="18019" y="40165"/>
                    <a:pt x="40166" y="40165"/>
                  </a:cubicBezTo>
                  <a:lnTo>
                    <a:pt x="40166" y="38971"/>
                  </a:lnTo>
                  <a:cubicBezTo>
                    <a:pt x="18677" y="38971"/>
                    <a:pt x="1194" y="21488"/>
                    <a:pt x="1194"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1" name="Google Shape;691;p27"/>
          <p:cNvGrpSpPr/>
          <p:nvPr/>
        </p:nvGrpSpPr>
        <p:grpSpPr>
          <a:xfrm rot="10800000">
            <a:off x="-39802" y="4392528"/>
            <a:ext cx="1455651" cy="426573"/>
            <a:chOff x="7728158" y="0"/>
            <a:chExt cx="1455651" cy="426573"/>
          </a:xfrm>
        </p:grpSpPr>
        <p:sp>
          <p:nvSpPr>
            <p:cNvPr id="692" name="Google Shape;692;p27"/>
            <p:cNvSpPr/>
            <p:nvPr/>
          </p:nvSpPr>
          <p:spPr>
            <a:xfrm>
              <a:off x="7728158" y="91261"/>
              <a:ext cx="1373323" cy="335312"/>
            </a:xfrm>
            <a:custGeom>
              <a:rect b="b" l="l" r="r" t="t"/>
              <a:pathLst>
                <a:path extrusionOk="0" h="9722" w="39818">
                  <a:moveTo>
                    <a:pt x="39222" y="598"/>
                  </a:moveTo>
                  <a:lnTo>
                    <a:pt x="39222" y="9124"/>
                  </a:lnTo>
                  <a:lnTo>
                    <a:pt x="598" y="9124"/>
                  </a:lnTo>
                  <a:lnTo>
                    <a:pt x="598" y="598"/>
                  </a:lnTo>
                  <a:close/>
                  <a:moveTo>
                    <a:pt x="1" y="1"/>
                  </a:moveTo>
                  <a:lnTo>
                    <a:pt x="1" y="9721"/>
                  </a:lnTo>
                  <a:lnTo>
                    <a:pt x="39818" y="9721"/>
                  </a:lnTo>
                  <a:lnTo>
                    <a:pt x="39818"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7"/>
            <p:cNvSpPr/>
            <p:nvPr/>
          </p:nvSpPr>
          <p:spPr>
            <a:xfrm>
              <a:off x="7831042" y="0"/>
              <a:ext cx="1352767" cy="314721"/>
            </a:xfrm>
            <a:custGeom>
              <a:rect b="b" l="l" r="r" t="t"/>
              <a:pathLst>
                <a:path extrusionOk="0" h="9125" w="39222">
                  <a:moveTo>
                    <a:pt x="0" y="1"/>
                  </a:moveTo>
                  <a:lnTo>
                    <a:pt x="0" y="9124"/>
                  </a:lnTo>
                  <a:lnTo>
                    <a:pt x="39221" y="9124"/>
                  </a:lnTo>
                  <a:lnTo>
                    <a:pt x="39221" y="1"/>
                  </a:ln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4" name="Google Shape;694;p27"/>
          <p:cNvGrpSpPr/>
          <p:nvPr/>
        </p:nvGrpSpPr>
        <p:grpSpPr>
          <a:xfrm rot="5400000">
            <a:off x="8057028" y="-673567"/>
            <a:ext cx="686697" cy="1347673"/>
            <a:chOff x="200457" y="1184982"/>
            <a:chExt cx="686697" cy="1347673"/>
          </a:xfrm>
        </p:grpSpPr>
        <p:sp>
          <p:nvSpPr>
            <p:cNvPr id="695" name="Google Shape;695;p27"/>
            <p:cNvSpPr/>
            <p:nvPr/>
          </p:nvSpPr>
          <p:spPr>
            <a:xfrm>
              <a:off x="200457" y="1335946"/>
              <a:ext cx="30903" cy="30696"/>
            </a:xfrm>
            <a:custGeom>
              <a:rect b="b" l="l" r="r" t="t"/>
              <a:pathLst>
                <a:path extrusionOk="0" h="890" w="896">
                  <a:moveTo>
                    <a:pt x="448" y="1"/>
                  </a:moveTo>
                  <a:cubicBezTo>
                    <a:pt x="332" y="1"/>
                    <a:pt x="215" y="43"/>
                    <a:pt x="132" y="126"/>
                  </a:cubicBezTo>
                  <a:cubicBezTo>
                    <a:pt x="47" y="210"/>
                    <a:pt x="1" y="323"/>
                    <a:pt x="1" y="442"/>
                  </a:cubicBezTo>
                  <a:cubicBezTo>
                    <a:pt x="2" y="561"/>
                    <a:pt x="48" y="675"/>
                    <a:pt x="132" y="758"/>
                  </a:cubicBezTo>
                  <a:cubicBezTo>
                    <a:pt x="216" y="842"/>
                    <a:pt x="329" y="889"/>
                    <a:pt x="448" y="890"/>
                  </a:cubicBezTo>
                  <a:cubicBezTo>
                    <a:pt x="567" y="890"/>
                    <a:pt x="680" y="842"/>
                    <a:pt x="764" y="758"/>
                  </a:cubicBezTo>
                  <a:cubicBezTo>
                    <a:pt x="848" y="675"/>
                    <a:pt x="895" y="560"/>
                    <a:pt x="896" y="442"/>
                  </a:cubicBezTo>
                  <a:cubicBezTo>
                    <a:pt x="896" y="323"/>
                    <a:pt x="849" y="210"/>
                    <a:pt x="764" y="126"/>
                  </a:cubicBezTo>
                  <a:cubicBezTo>
                    <a:pt x="681" y="43"/>
                    <a:pt x="565" y="1"/>
                    <a:pt x="448"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7"/>
            <p:cNvSpPr/>
            <p:nvPr/>
          </p:nvSpPr>
          <p:spPr>
            <a:xfrm>
              <a:off x="311930" y="1348328"/>
              <a:ext cx="427055" cy="1020559"/>
            </a:xfrm>
            <a:custGeom>
              <a:rect b="b" l="l" r="r" t="t"/>
              <a:pathLst>
                <a:path extrusionOk="0" h="29590" w="12382">
                  <a:moveTo>
                    <a:pt x="490" y="1"/>
                  </a:moveTo>
                  <a:cubicBezTo>
                    <a:pt x="287" y="1"/>
                    <a:pt x="103" y="141"/>
                    <a:pt x="55" y="348"/>
                  </a:cubicBezTo>
                  <a:cubicBezTo>
                    <a:pt x="0" y="590"/>
                    <a:pt x="151" y="829"/>
                    <a:pt x="392" y="883"/>
                  </a:cubicBezTo>
                  <a:cubicBezTo>
                    <a:pt x="422" y="890"/>
                    <a:pt x="452" y="895"/>
                    <a:pt x="483" y="895"/>
                  </a:cubicBezTo>
                  <a:cubicBezTo>
                    <a:pt x="487" y="895"/>
                    <a:pt x="491" y="895"/>
                    <a:pt x="494" y="894"/>
                  </a:cubicBezTo>
                  <a:cubicBezTo>
                    <a:pt x="703" y="894"/>
                    <a:pt x="883" y="749"/>
                    <a:pt x="926" y="546"/>
                  </a:cubicBezTo>
                  <a:cubicBezTo>
                    <a:pt x="981" y="305"/>
                    <a:pt x="831" y="65"/>
                    <a:pt x="589" y="12"/>
                  </a:cubicBezTo>
                  <a:cubicBezTo>
                    <a:pt x="556" y="5"/>
                    <a:pt x="523" y="1"/>
                    <a:pt x="490" y="1"/>
                  </a:cubicBezTo>
                  <a:close/>
                  <a:moveTo>
                    <a:pt x="3601" y="1088"/>
                  </a:moveTo>
                  <a:cubicBezTo>
                    <a:pt x="3435" y="1088"/>
                    <a:pt x="3275" y="1182"/>
                    <a:pt x="3199" y="1342"/>
                  </a:cubicBezTo>
                  <a:cubicBezTo>
                    <a:pt x="3091" y="1564"/>
                    <a:pt x="3185" y="1832"/>
                    <a:pt x="3407" y="1939"/>
                  </a:cubicBezTo>
                  <a:cubicBezTo>
                    <a:pt x="3469" y="1968"/>
                    <a:pt x="3534" y="1983"/>
                    <a:pt x="3602" y="1983"/>
                  </a:cubicBezTo>
                  <a:cubicBezTo>
                    <a:pt x="3603" y="1983"/>
                    <a:pt x="3604" y="1983"/>
                    <a:pt x="3605" y="1983"/>
                  </a:cubicBezTo>
                  <a:cubicBezTo>
                    <a:pt x="3775" y="1983"/>
                    <a:pt x="3931" y="1883"/>
                    <a:pt x="4004" y="1729"/>
                  </a:cubicBezTo>
                  <a:cubicBezTo>
                    <a:pt x="4112" y="1507"/>
                    <a:pt x="4019" y="1240"/>
                    <a:pt x="3796" y="1133"/>
                  </a:cubicBezTo>
                  <a:cubicBezTo>
                    <a:pt x="3733" y="1103"/>
                    <a:pt x="3666" y="1088"/>
                    <a:pt x="3601" y="1088"/>
                  </a:cubicBezTo>
                  <a:close/>
                  <a:moveTo>
                    <a:pt x="6390" y="2843"/>
                  </a:moveTo>
                  <a:cubicBezTo>
                    <a:pt x="6259" y="2843"/>
                    <a:pt x="6129" y="2901"/>
                    <a:pt x="6041" y="3013"/>
                  </a:cubicBezTo>
                  <a:cubicBezTo>
                    <a:pt x="5888" y="3204"/>
                    <a:pt x="5919" y="3485"/>
                    <a:pt x="6110" y="3639"/>
                  </a:cubicBezTo>
                  <a:cubicBezTo>
                    <a:pt x="6190" y="3702"/>
                    <a:pt x="6289" y="3736"/>
                    <a:pt x="6391" y="3737"/>
                  </a:cubicBezTo>
                  <a:cubicBezTo>
                    <a:pt x="6527" y="3737"/>
                    <a:pt x="6655" y="3676"/>
                    <a:pt x="6740" y="3570"/>
                  </a:cubicBezTo>
                  <a:cubicBezTo>
                    <a:pt x="6894" y="3377"/>
                    <a:pt x="6863" y="3095"/>
                    <a:pt x="6671" y="2941"/>
                  </a:cubicBezTo>
                  <a:lnTo>
                    <a:pt x="6667" y="2941"/>
                  </a:lnTo>
                  <a:cubicBezTo>
                    <a:pt x="6586" y="2875"/>
                    <a:pt x="6487" y="2843"/>
                    <a:pt x="6390" y="2843"/>
                  </a:cubicBezTo>
                  <a:close/>
                  <a:moveTo>
                    <a:pt x="8719" y="5171"/>
                  </a:moveTo>
                  <a:cubicBezTo>
                    <a:pt x="8621" y="5171"/>
                    <a:pt x="8522" y="5203"/>
                    <a:pt x="8440" y="5270"/>
                  </a:cubicBezTo>
                  <a:cubicBezTo>
                    <a:pt x="8247" y="5424"/>
                    <a:pt x="8217" y="5705"/>
                    <a:pt x="8371" y="5896"/>
                  </a:cubicBezTo>
                  <a:cubicBezTo>
                    <a:pt x="8454" y="6003"/>
                    <a:pt x="8581" y="6066"/>
                    <a:pt x="8716" y="6066"/>
                  </a:cubicBezTo>
                  <a:cubicBezTo>
                    <a:pt x="8717" y="6066"/>
                    <a:pt x="8718" y="6066"/>
                    <a:pt x="8720" y="6066"/>
                  </a:cubicBezTo>
                  <a:cubicBezTo>
                    <a:pt x="8822" y="6066"/>
                    <a:pt x="8920" y="6031"/>
                    <a:pt x="9001" y="5968"/>
                  </a:cubicBezTo>
                  <a:cubicBezTo>
                    <a:pt x="9192" y="5812"/>
                    <a:pt x="9223" y="5532"/>
                    <a:pt x="9068" y="5339"/>
                  </a:cubicBezTo>
                  <a:cubicBezTo>
                    <a:pt x="8981" y="5228"/>
                    <a:pt x="8850" y="5171"/>
                    <a:pt x="8719" y="5171"/>
                  </a:cubicBezTo>
                  <a:close/>
                  <a:moveTo>
                    <a:pt x="10475" y="7958"/>
                  </a:moveTo>
                  <a:cubicBezTo>
                    <a:pt x="10409" y="7958"/>
                    <a:pt x="10342" y="7972"/>
                    <a:pt x="10279" y="8003"/>
                  </a:cubicBezTo>
                  <a:cubicBezTo>
                    <a:pt x="10057" y="8110"/>
                    <a:pt x="9966" y="8378"/>
                    <a:pt x="10073" y="8599"/>
                  </a:cubicBezTo>
                  <a:cubicBezTo>
                    <a:pt x="10146" y="8754"/>
                    <a:pt x="10302" y="8853"/>
                    <a:pt x="10473" y="8853"/>
                  </a:cubicBezTo>
                  <a:cubicBezTo>
                    <a:pt x="10474" y="8853"/>
                    <a:pt x="10475" y="8853"/>
                    <a:pt x="10476" y="8853"/>
                  </a:cubicBezTo>
                  <a:cubicBezTo>
                    <a:pt x="10543" y="8853"/>
                    <a:pt x="10610" y="8837"/>
                    <a:pt x="10670" y="8808"/>
                  </a:cubicBezTo>
                  <a:cubicBezTo>
                    <a:pt x="10892" y="8700"/>
                    <a:pt x="10985" y="8433"/>
                    <a:pt x="10880" y="8211"/>
                  </a:cubicBezTo>
                  <a:cubicBezTo>
                    <a:pt x="10802" y="8051"/>
                    <a:pt x="10641" y="7958"/>
                    <a:pt x="10475" y="7958"/>
                  </a:cubicBezTo>
                  <a:close/>
                  <a:moveTo>
                    <a:pt x="11566" y="11066"/>
                  </a:moveTo>
                  <a:cubicBezTo>
                    <a:pt x="11533" y="11066"/>
                    <a:pt x="11500" y="11070"/>
                    <a:pt x="11466" y="11077"/>
                  </a:cubicBezTo>
                  <a:cubicBezTo>
                    <a:pt x="11225" y="11130"/>
                    <a:pt x="11074" y="11370"/>
                    <a:pt x="11130" y="11611"/>
                  </a:cubicBezTo>
                  <a:cubicBezTo>
                    <a:pt x="11175" y="11814"/>
                    <a:pt x="11355" y="11959"/>
                    <a:pt x="11565" y="11959"/>
                  </a:cubicBezTo>
                  <a:cubicBezTo>
                    <a:pt x="11568" y="11960"/>
                    <a:pt x="11572" y="11960"/>
                    <a:pt x="11575" y="11960"/>
                  </a:cubicBezTo>
                  <a:cubicBezTo>
                    <a:pt x="11604" y="11960"/>
                    <a:pt x="11634" y="11955"/>
                    <a:pt x="11663" y="11948"/>
                  </a:cubicBezTo>
                  <a:cubicBezTo>
                    <a:pt x="11905" y="11895"/>
                    <a:pt x="12056" y="11655"/>
                    <a:pt x="12001" y="11414"/>
                  </a:cubicBezTo>
                  <a:cubicBezTo>
                    <a:pt x="11954" y="11207"/>
                    <a:pt x="11770" y="11066"/>
                    <a:pt x="11566" y="11066"/>
                  </a:cubicBezTo>
                  <a:close/>
                  <a:moveTo>
                    <a:pt x="11934" y="14340"/>
                  </a:moveTo>
                  <a:cubicBezTo>
                    <a:pt x="11933" y="14340"/>
                    <a:pt x="11933" y="14340"/>
                    <a:pt x="11932" y="14340"/>
                  </a:cubicBezTo>
                  <a:cubicBezTo>
                    <a:pt x="11931" y="14340"/>
                    <a:pt x="11930" y="14340"/>
                    <a:pt x="11930" y="14340"/>
                  </a:cubicBezTo>
                  <a:cubicBezTo>
                    <a:pt x="11684" y="14340"/>
                    <a:pt x="11484" y="14540"/>
                    <a:pt x="11484" y="14788"/>
                  </a:cubicBezTo>
                  <a:cubicBezTo>
                    <a:pt x="11486" y="15034"/>
                    <a:pt x="11686" y="15234"/>
                    <a:pt x="11933" y="15234"/>
                  </a:cubicBezTo>
                  <a:cubicBezTo>
                    <a:pt x="11934" y="15234"/>
                    <a:pt x="11935" y="15234"/>
                    <a:pt x="11935" y="15234"/>
                  </a:cubicBezTo>
                  <a:cubicBezTo>
                    <a:pt x="12182" y="15233"/>
                    <a:pt x="12382" y="15031"/>
                    <a:pt x="12379" y="14784"/>
                  </a:cubicBezTo>
                  <a:cubicBezTo>
                    <a:pt x="12378" y="14538"/>
                    <a:pt x="12179" y="14340"/>
                    <a:pt x="11934" y="14340"/>
                  </a:cubicBezTo>
                  <a:close/>
                  <a:moveTo>
                    <a:pt x="11570" y="17613"/>
                  </a:moveTo>
                  <a:cubicBezTo>
                    <a:pt x="11365" y="17613"/>
                    <a:pt x="11181" y="17753"/>
                    <a:pt x="11132" y="17960"/>
                  </a:cubicBezTo>
                  <a:lnTo>
                    <a:pt x="11136" y="17960"/>
                  </a:lnTo>
                  <a:cubicBezTo>
                    <a:pt x="11079" y="18202"/>
                    <a:pt x="11231" y="18442"/>
                    <a:pt x="11473" y="18494"/>
                  </a:cubicBezTo>
                  <a:cubicBezTo>
                    <a:pt x="11505" y="18503"/>
                    <a:pt x="11538" y="18506"/>
                    <a:pt x="11571" y="18506"/>
                  </a:cubicBezTo>
                  <a:cubicBezTo>
                    <a:pt x="11780" y="18505"/>
                    <a:pt x="11960" y="18361"/>
                    <a:pt x="12007" y="18157"/>
                  </a:cubicBezTo>
                  <a:cubicBezTo>
                    <a:pt x="12061" y="17916"/>
                    <a:pt x="11910" y="17677"/>
                    <a:pt x="11669" y="17624"/>
                  </a:cubicBezTo>
                  <a:cubicBezTo>
                    <a:pt x="11636" y="17616"/>
                    <a:pt x="11603" y="17613"/>
                    <a:pt x="11570" y="17613"/>
                  </a:cubicBezTo>
                  <a:close/>
                  <a:moveTo>
                    <a:pt x="10486" y="20723"/>
                  </a:moveTo>
                  <a:cubicBezTo>
                    <a:pt x="10320" y="20723"/>
                    <a:pt x="10160" y="20816"/>
                    <a:pt x="10083" y="20976"/>
                  </a:cubicBezTo>
                  <a:cubicBezTo>
                    <a:pt x="9975" y="21199"/>
                    <a:pt x="10069" y="21466"/>
                    <a:pt x="10292" y="21572"/>
                  </a:cubicBezTo>
                  <a:cubicBezTo>
                    <a:pt x="10352" y="21602"/>
                    <a:pt x="10419" y="21617"/>
                    <a:pt x="10485" y="21617"/>
                  </a:cubicBezTo>
                  <a:cubicBezTo>
                    <a:pt x="10486" y="21617"/>
                    <a:pt x="10487" y="21617"/>
                    <a:pt x="10488" y="21617"/>
                  </a:cubicBezTo>
                  <a:cubicBezTo>
                    <a:pt x="10659" y="21617"/>
                    <a:pt x="10814" y="21518"/>
                    <a:pt x="10888" y="21364"/>
                  </a:cubicBezTo>
                  <a:cubicBezTo>
                    <a:pt x="10995" y="21141"/>
                    <a:pt x="10902" y="20874"/>
                    <a:pt x="10679" y="20767"/>
                  </a:cubicBezTo>
                  <a:cubicBezTo>
                    <a:pt x="10617" y="20737"/>
                    <a:pt x="10551" y="20723"/>
                    <a:pt x="10486" y="20723"/>
                  </a:cubicBezTo>
                  <a:close/>
                  <a:moveTo>
                    <a:pt x="8734" y="23512"/>
                  </a:moveTo>
                  <a:cubicBezTo>
                    <a:pt x="8602" y="23512"/>
                    <a:pt x="8472" y="23570"/>
                    <a:pt x="8383" y="23682"/>
                  </a:cubicBezTo>
                  <a:cubicBezTo>
                    <a:pt x="8229" y="23875"/>
                    <a:pt x="8262" y="24156"/>
                    <a:pt x="8455" y="24310"/>
                  </a:cubicBezTo>
                  <a:cubicBezTo>
                    <a:pt x="8534" y="24374"/>
                    <a:pt x="8632" y="24409"/>
                    <a:pt x="8734" y="24409"/>
                  </a:cubicBezTo>
                  <a:cubicBezTo>
                    <a:pt x="8870" y="24408"/>
                    <a:pt x="8999" y="24345"/>
                    <a:pt x="9083" y="24239"/>
                  </a:cubicBezTo>
                  <a:cubicBezTo>
                    <a:pt x="9238" y="24045"/>
                    <a:pt x="9207" y="23763"/>
                    <a:pt x="9012" y="23609"/>
                  </a:cubicBezTo>
                  <a:cubicBezTo>
                    <a:pt x="8929" y="23544"/>
                    <a:pt x="8831" y="23512"/>
                    <a:pt x="8734" y="23512"/>
                  </a:cubicBezTo>
                  <a:close/>
                  <a:moveTo>
                    <a:pt x="6406" y="25846"/>
                  </a:moveTo>
                  <a:cubicBezTo>
                    <a:pt x="6309" y="25846"/>
                    <a:pt x="6211" y="25877"/>
                    <a:pt x="6128" y="25942"/>
                  </a:cubicBezTo>
                  <a:cubicBezTo>
                    <a:pt x="5934" y="26096"/>
                    <a:pt x="5904" y="26378"/>
                    <a:pt x="6059" y="26571"/>
                  </a:cubicBezTo>
                  <a:cubicBezTo>
                    <a:pt x="6143" y="26676"/>
                    <a:pt x="6270" y="26739"/>
                    <a:pt x="6404" y="26739"/>
                  </a:cubicBezTo>
                  <a:cubicBezTo>
                    <a:pt x="6405" y="26739"/>
                    <a:pt x="6407" y="26739"/>
                    <a:pt x="6408" y="26739"/>
                  </a:cubicBezTo>
                  <a:cubicBezTo>
                    <a:pt x="6409" y="26739"/>
                    <a:pt x="6411" y="26739"/>
                    <a:pt x="6413" y="26739"/>
                  </a:cubicBezTo>
                  <a:cubicBezTo>
                    <a:pt x="6512" y="26739"/>
                    <a:pt x="6607" y="26705"/>
                    <a:pt x="6685" y="26643"/>
                  </a:cubicBezTo>
                  <a:cubicBezTo>
                    <a:pt x="6879" y="26488"/>
                    <a:pt x="6913" y="26205"/>
                    <a:pt x="6757" y="26014"/>
                  </a:cubicBezTo>
                  <a:cubicBezTo>
                    <a:pt x="6668" y="25903"/>
                    <a:pt x="6538" y="25846"/>
                    <a:pt x="6406" y="25846"/>
                  </a:cubicBezTo>
                  <a:close/>
                  <a:moveTo>
                    <a:pt x="3625" y="27603"/>
                  </a:moveTo>
                  <a:cubicBezTo>
                    <a:pt x="3559" y="27603"/>
                    <a:pt x="3493" y="27618"/>
                    <a:pt x="3430" y="27648"/>
                  </a:cubicBezTo>
                  <a:cubicBezTo>
                    <a:pt x="3207" y="27755"/>
                    <a:pt x="3113" y="28022"/>
                    <a:pt x="3221" y="28244"/>
                  </a:cubicBezTo>
                  <a:cubicBezTo>
                    <a:pt x="3294" y="28399"/>
                    <a:pt x="3452" y="28498"/>
                    <a:pt x="3624" y="28498"/>
                  </a:cubicBezTo>
                  <a:cubicBezTo>
                    <a:pt x="3692" y="28498"/>
                    <a:pt x="3759" y="28482"/>
                    <a:pt x="3821" y="28453"/>
                  </a:cubicBezTo>
                  <a:cubicBezTo>
                    <a:pt x="4042" y="28344"/>
                    <a:pt x="4133" y="28076"/>
                    <a:pt x="4026" y="27853"/>
                  </a:cubicBezTo>
                  <a:cubicBezTo>
                    <a:pt x="3948" y="27695"/>
                    <a:pt x="3789" y="27603"/>
                    <a:pt x="3625" y="27603"/>
                  </a:cubicBezTo>
                  <a:close/>
                  <a:moveTo>
                    <a:pt x="515" y="28695"/>
                  </a:moveTo>
                  <a:cubicBezTo>
                    <a:pt x="482" y="28695"/>
                    <a:pt x="449" y="28699"/>
                    <a:pt x="416" y="28706"/>
                  </a:cubicBezTo>
                  <a:cubicBezTo>
                    <a:pt x="175" y="28762"/>
                    <a:pt x="24" y="29002"/>
                    <a:pt x="80" y="29243"/>
                  </a:cubicBezTo>
                  <a:cubicBezTo>
                    <a:pt x="127" y="29446"/>
                    <a:pt x="307" y="29590"/>
                    <a:pt x="515" y="29590"/>
                  </a:cubicBezTo>
                  <a:cubicBezTo>
                    <a:pt x="549" y="29590"/>
                    <a:pt x="583" y="29586"/>
                    <a:pt x="617" y="29580"/>
                  </a:cubicBezTo>
                  <a:lnTo>
                    <a:pt x="617" y="29578"/>
                  </a:lnTo>
                  <a:cubicBezTo>
                    <a:pt x="857" y="29524"/>
                    <a:pt x="1008" y="29285"/>
                    <a:pt x="953" y="29044"/>
                  </a:cubicBezTo>
                  <a:cubicBezTo>
                    <a:pt x="905" y="28836"/>
                    <a:pt x="720" y="28695"/>
                    <a:pt x="515" y="28695"/>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7"/>
            <p:cNvSpPr/>
            <p:nvPr/>
          </p:nvSpPr>
          <p:spPr>
            <a:xfrm>
              <a:off x="200457" y="2350857"/>
              <a:ext cx="30903" cy="30903"/>
            </a:xfrm>
            <a:custGeom>
              <a:rect b="b" l="l" r="r" t="t"/>
              <a:pathLst>
                <a:path extrusionOk="0" h="896" w="896">
                  <a:moveTo>
                    <a:pt x="450" y="1"/>
                  </a:moveTo>
                  <a:cubicBezTo>
                    <a:pt x="421" y="1"/>
                    <a:pt x="391" y="4"/>
                    <a:pt x="362" y="9"/>
                  </a:cubicBezTo>
                  <a:cubicBezTo>
                    <a:pt x="333" y="14"/>
                    <a:pt x="306" y="22"/>
                    <a:pt x="278" y="33"/>
                  </a:cubicBezTo>
                  <a:cubicBezTo>
                    <a:pt x="251" y="46"/>
                    <a:pt x="225" y="59"/>
                    <a:pt x="200" y="75"/>
                  </a:cubicBezTo>
                  <a:cubicBezTo>
                    <a:pt x="176" y="92"/>
                    <a:pt x="154" y="111"/>
                    <a:pt x="132" y="132"/>
                  </a:cubicBezTo>
                  <a:cubicBezTo>
                    <a:pt x="111" y="152"/>
                    <a:pt x="93" y="175"/>
                    <a:pt x="79" y="200"/>
                  </a:cubicBezTo>
                  <a:cubicBezTo>
                    <a:pt x="62" y="223"/>
                    <a:pt x="47" y="248"/>
                    <a:pt x="37" y="274"/>
                  </a:cubicBezTo>
                  <a:cubicBezTo>
                    <a:pt x="25" y="302"/>
                    <a:pt x="16" y="330"/>
                    <a:pt x="10" y="358"/>
                  </a:cubicBezTo>
                  <a:cubicBezTo>
                    <a:pt x="4" y="388"/>
                    <a:pt x="1" y="418"/>
                    <a:pt x="1" y="448"/>
                  </a:cubicBezTo>
                  <a:cubicBezTo>
                    <a:pt x="2" y="567"/>
                    <a:pt x="48" y="680"/>
                    <a:pt x="132" y="764"/>
                  </a:cubicBezTo>
                  <a:cubicBezTo>
                    <a:pt x="153" y="784"/>
                    <a:pt x="176" y="802"/>
                    <a:pt x="200" y="818"/>
                  </a:cubicBezTo>
                  <a:cubicBezTo>
                    <a:pt x="224" y="835"/>
                    <a:pt x="250" y="850"/>
                    <a:pt x="278" y="859"/>
                  </a:cubicBezTo>
                  <a:cubicBezTo>
                    <a:pt x="304" y="871"/>
                    <a:pt x="333" y="880"/>
                    <a:pt x="362" y="886"/>
                  </a:cubicBezTo>
                  <a:cubicBezTo>
                    <a:pt x="390" y="892"/>
                    <a:pt x="419" y="895"/>
                    <a:pt x="448" y="895"/>
                  </a:cubicBezTo>
                  <a:cubicBezTo>
                    <a:pt x="479" y="895"/>
                    <a:pt x="508" y="892"/>
                    <a:pt x="538" y="886"/>
                  </a:cubicBezTo>
                  <a:cubicBezTo>
                    <a:pt x="566" y="880"/>
                    <a:pt x="594" y="871"/>
                    <a:pt x="622" y="859"/>
                  </a:cubicBezTo>
                  <a:cubicBezTo>
                    <a:pt x="649" y="849"/>
                    <a:pt x="675" y="835"/>
                    <a:pt x="699" y="818"/>
                  </a:cubicBezTo>
                  <a:cubicBezTo>
                    <a:pt x="722" y="802"/>
                    <a:pt x="745" y="784"/>
                    <a:pt x="764" y="764"/>
                  </a:cubicBezTo>
                  <a:cubicBezTo>
                    <a:pt x="848" y="680"/>
                    <a:pt x="895" y="567"/>
                    <a:pt x="896" y="448"/>
                  </a:cubicBezTo>
                  <a:cubicBezTo>
                    <a:pt x="896" y="418"/>
                    <a:pt x="892" y="388"/>
                    <a:pt x="887" y="358"/>
                  </a:cubicBezTo>
                  <a:cubicBezTo>
                    <a:pt x="881" y="330"/>
                    <a:pt x="873" y="302"/>
                    <a:pt x="863" y="274"/>
                  </a:cubicBezTo>
                  <a:cubicBezTo>
                    <a:pt x="850" y="248"/>
                    <a:pt x="837" y="223"/>
                    <a:pt x="821" y="200"/>
                  </a:cubicBezTo>
                  <a:cubicBezTo>
                    <a:pt x="805" y="175"/>
                    <a:pt x="787" y="152"/>
                    <a:pt x="764" y="132"/>
                  </a:cubicBezTo>
                  <a:cubicBezTo>
                    <a:pt x="745" y="110"/>
                    <a:pt x="722" y="91"/>
                    <a:pt x="699" y="75"/>
                  </a:cubicBezTo>
                  <a:cubicBezTo>
                    <a:pt x="671" y="60"/>
                    <a:pt x="648" y="46"/>
                    <a:pt x="622" y="33"/>
                  </a:cubicBezTo>
                  <a:cubicBezTo>
                    <a:pt x="594" y="22"/>
                    <a:pt x="566" y="14"/>
                    <a:pt x="538" y="9"/>
                  </a:cubicBezTo>
                  <a:cubicBezTo>
                    <a:pt x="509" y="4"/>
                    <a:pt x="479"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7"/>
            <p:cNvSpPr/>
            <p:nvPr/>
          </p:nvSpPr>
          <p:spPr>
            <a:xfrm>
              <a:off x="200457" y="1184982"/>
              <a:ext cx="30903" cy="30696"/>
            </a:xfrm>
            <a:custGeom>
              <a:rect b="b" l="l" r="r" t="t"/>
              <a:pathLst>
                <a:path extrusionOk="0" h="890" w="896">
                  <a:moveTo>
                    <a:pt x="450" y="1"/>
                  </a:moveTo>
                  <a:cubicBezTo>
                    <a:pt x="333" y="1"/>
                    <a:pt x="216" y="43"/>
                    <a:pt x="132" y="124"/>
                  </a:cubicBezTo>
                  <a:cubicBezTo>
                    <a:pt x="48" y="209"/>
                    <a:pt x="2" y="323"/>
                    <a:pt x="1" y="442"/>
                  </a:cubicBezTo>
                  <a:cubicBezTo>
                    <a:pt x="1" y="559"/>
                    <a:pt x="48" y="674"/>
                    <a:pt x="132" y="758"/>
                  </a:cubicBezTo>
                  <a:cubicBezTo>
                    <a:pt x="216" y="840"/>
                    <a:pt x="329" y="888"/>
                    <a:pt x="448" y="889"/>
                  </a:cubicBezTo>
                  <a:cubicBezTo>
                    <a:pt x="567" y="888"/>
                    <a:pt x="680" y="841"/>
                    <a:pt x="764" y="758"/>
                  </a:cubicBezTo>
                  <a:cubicBezTo>
                    <a:pt x="848" y="674"/>
                    <a:pt x="896" y="559"/>
                    <a:pt x="896" y="442"/>
                  </a:cubicBezTo>
                  <a:cubicBezTo>
                    <a:pt x="895" y="323"/>
                    <a:pt x="848" y="209"/>
                    <a:pt x="764" y="124"/>
                  </a:cubicBezTo>
                  <a:cubicBezTo>
                    <a:pt x="681" y="42"/>
                    <a:pt x="566" y="1"/>
                    <a:pt x="450"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7"/>
            <p:cNvSpPr/>
            <p:nvPr/>
          </p:nvSpPr>
          <p:spPr>
            <a:xfrm>
              <a:off x="336004" y="1199020"/>
              <a:ext cx="551150" cy="1319208"/>
            </a:xfrm>
            <a:custGeom>
              <a:rect b="b" l="l" r="r" t="t"/>
              <a:pathLst>
                <a:path extrusionOk="0" h="38249" w="15980">
                  <a:moveTo>
                    <a:pt x="491" y="0"/>
                  </a:moveTo>
                  <a:cubicBezTo>
                    <a:pt x="283" y="0"/>
                    <a:pt x="97" y="145"/>
                    <a:pt x="52" y="356"/>
                  </a:cubicBezTo>
                  <a:cubicBezTo>
                    <a:pt x="0" y="599"/>
                    <a:pt x="156" y="837"/>
                    <a:pt x="399" y="888"/>
                  </a:cubicBezTo>
                  <a:lnTo>
                    <a:pt x="395" y="888"/>
                  </a:lnTo>
                  <a:cubicBezTo>
                    <a:pt x="427" y="893"/>
                    <a:pt x="459" y="895"/>
                    <a:pt x="491" y="897"/>
                  </a:cubicBezTo>
                  <a:cubicBezTo>
                    <a:pt x="701" y="894"/>
                    <a:pt x="882" y="747"/>
                    <a:pt x="927" y="541"/>
                  </a:cubicBezTo>
                  <a:cubicBezTo>
                    <a:pt x="976" y="300"/>
                    <a:pt x="824" y="63"/>
                    <a:pt x="583" y="10"/>
                  </a:cubicBezTo>
                  <a:cubicBezTo>
                    <a:pt x="552" y="3"/>
                    <a:pt x="521" y="0"/>
                    <a:pt x="491" y="0"/>
                  </a:cubicBezTo>
                  <a:close/>
                  <a:moveTo>
                    <a:pt x="4285" y="1233"/>
                  </a:moveTo>
                  <a:cubicBezTo>
                    <a:pt x="4114" y="1233"/>
                    <a:pt x="3950" y="1332"/>
                    <a:pt x="3876" y="1498"/>
                  </a:cubicBezTo>
                  <a:cubicBezTo>
                    <a:pt x="3776" y="1723"/>
                    <a:pt x="3877" y="1988"/>
                    <a:pt x="4103" y="2089"/>
                  </a:cubicBezTo>
                  <a:cubicBezTo>
                    <a:pt x="4160" y="2114"/>
                    <a:pt x="4222" y="2128"/>
                    <a:pt x="4285" y="2128"/>
                  </a:cubicBezTo>
                  <a:cubicBezTo>
                    <a:pt x="4462" y="2128"/>
                    <a:pt x="4621" y="2024"/>
                    <a:pt x="4694" y="1863"/>
                  </a:cubicBezTo>
                  <a:cubicBezTo>
                    <a:pt x="4795" y="1636"/>
                    <a:pt x="4693" y="1371"/>
                    <a:pt x="4467" y="1272"/>
                  </a:cubicBezTo>
                  <a:cubicBezTo>
                    <a:pt x="4408" y="1245"/>
                    <a:pt x="4346" y="1233"/>
                    <a:pt x="4285" y="1233"/>
                  </a:cubicBezTo>
                  <a:close/>
                  <a:moveTo>
                    <a:pt x="7740" y="3232"/>
                  </a:moveTo>
                  <a:cubicBezTo>
                    <a:pt x="7601" y="3232"/>
                    <a:pt x="7465" y="3296"/>
                    <a:pt x="7377" y="3417"/>
                  </a:cubicBezTo>
                  <a:cubicBezTo>
                    <a:pt x="7233" y="3616"/>
                    <a:pt x="7277" y="3895"/>
                    <a:pt x="7476" y="4040"/>
                  </a:cubicBezTo>
                  <a:cubicBezTo>
                    <a:pt x="7551" y="4094"/>
                    <a:pt x="7642" y="4125"/>
                    <a:pt x="7736" y="4125"/>
                  </a:cubicBezTo>
                  <a:cubicBezTo>
                    <a:pt x="7737" y="4125"/>
                    <a:pt x="7739" y="4125"/>
                    <a:pt x="7741" y="4125"/>
                  </a:cubicBezTo>
                  <a:cubicBezTo>
                    <a:pt x="7883" y="4125"/>
                    <a:pt x="8018" y="4056"/>
                    <a:pt x="8101" y="3940"/>
                  </a:cubicBezTo>
                  <a:cubicBezTo>
                    <a:pt x="8247" y="3742"/>
                    <a:pt x="8203" y="3462"/>
                    <a:pt x="8003" y="3317"/>
                  </a:cubicBezTo>
                  <a:cubicBezTo>
                    <a:pt x="7924" y="3260"/>
                    <a:pt x="7832" y="3232"/>
                    <a:pt x="7740" y="3232"/>
                  </a:cubicBezTo>
                  <a:close/>
                  <a:moveTo>
                    <a:pt x="10705" y="5902"/>
                  </a:moveTo>
                  <a:cubicBezTo>
                    <a:pt x="10598" y="5902"/>
                    <a:pt x="10490" y="5940"/>
                    <a:pt x="10405" y="6017"/>
                  </a:cubicBezTo>
                  <a:cubicBezTo>
                    <a:pt x="10222" y="6184"/>
                    <a:pt x="10208" y="6466"/>
                    <a:pt x="10372" y="6649"/>
                  </a:cubicBezTo>
                  <a:cubicBezTo>
                    <a:pt x="10457" y="6742"/>
                    <a:pt x="10577" y="6796"/>
                    <a:pt x="10702" y="6796"/>
                  </a:cubicBezTo>
                  <a:cubicBezTo>
                    <a:pt x="10703" y="6796"/>
                    <a:pt x="10705" y="6796"/>
                    <a:pt x="10706" y="6796"/>
                  </a:cubicBezTo>
                  <a:cubicBezTo>
                    <a:pt x="10708" y="6796"/>
                    <a:pt x="10709" y="6796"/>
                    <a:pt x="10711" y="6796"/>
                  </a:cubicBezTo>
                  <a:cubicBezTo>
                    <a:pt x="10819" y="6796"/>
                    <a:pt x="10923" y="6755"/>
                    <a:pt x="11004" y="6682"/>
                  </a:cubicBezTo>
                  <a:cubicBezTo>
                    <a:pt x="11190" y="6517"/>
                    <a:pt x="11204" y="6234"/>
                    <a:pt x="11037" y="6050"/>
                  </a:cubicBezTo>
                  <a:cubicBezTo>
                    <a:pt x="10949" y="5952"/>
                    <a:pt x="10827" y="5902"/>
                    <a:pt x="10705" y="5902"/>
                  </a:cubicBezTo>
                  <a:close/>
                  <a:moveTo>
                    <a:pt x="13054" y="9127"/>
                  </a:moveTo>
                  <a:cubicBezTo>
                    <a:pt x="12978" y="9127"/>
                    <a:pt x="12900" y="9147"/>
                    <a:pt x="12830" y="9188"/>
                  </a:cubicBezTo>
                  <a:cubicBezTo>
                    <a:pt x="12616" y="9311"/>
                    <a:pt x="12542" y="9585"/>
                    <a:pt x="12666" y="9799"/>
                  </a:cubicBezTo>
                  <a:cubicBezTo>
                    <a:pt x="12746" y="9936"/>
                    <a:pt x="12893" y="10023"/>
                    <a:pt x="13053" y="10023"/>
                  </a:cubicBezTo>
                  <a:cubicBezTo>
                    <a:pt x="13132" y="10023"/>
                    <a:pt x="13209" y="10002"/>
                    <a:pt x="13277" y="9964"/>
                  </a:cubicBezTo>
                  <a:cubicBezTo>
                    <a:pt x="13490" y="9839"/>
                    <a:pt x="13564" y="9566"/>
                    <a:pt x="13441" y="9352"/>
                  </a:cubicBezTo>
                  <a:cubicBezTo>
                    <a:pt x="13359" y="9208"/>
                    <a:pt x="13208" y="9127"/>
                    <a:pt x="13054" y="9127"/>
                  </a:cubicBezTo>
                  <a:close/>
                  <a:moveTo>
                    <a:pt x="14678" y="12770"/>
                  </a:moveTo>
                  <a:cubicBezTo>
                    <a:pt x="14632" y="12770"/>
                    <a:pt x="14587" y="12776"/>
                    <a:pt x="14541" y="12791"/>
                  </a:cubicBezTo>
                  <a:cubicBezTo>
                    <a:pt x="14307" y="12867"/>
                    <a:pt x="14178" y="13118"/>
                    <a:pt x="14252" y="13354"/>
                  </a:cubicBezTo>
                  <a:lnTo>
                    <a:pt x="14256" y="13354"/>
                  </a:lnTo>
                  <a:cubicBezTo>
                    <a:pt x="14314" y="13538"/>
                    <a:pt x="14485" y="13664"/>
                    <a:pt x="14678" y="13664"/>
                  </a:cubicBezTo>
                  <a:cubicBezTo>
                    <a:pt x="14726" y="13664"/>
                    <a:pt x="14773" y="13657"/>
                    <a:pt x="14819" y="13644"/>
                  </a:cubicBezTo>
                  <a:cubicBezTo>
                    <a:pt x="15052" y="13564"/>
                    <a:pt x="15179" y="13314"/>
                    <a:pt x="15105" y="13080"/>
                  </a:cubicBezTo>
                  <a:cubicBezTo>
                    <a:pt x="15043" y="12890"/>
                    <a:pt x="14867" y="12770"/>
                    <a:pt x="14678" y="12770"/>
                  </a:cubicBezTo>
                  <a:close/>
                  <a:moveTo>
                    <a:pt x="15502" y="16672"/>
                  </a:moveTo>
                  <a:cubicBezTo>
                    <a:pt x="15488" y="16672"/>
                    <a:pt x="15474" y="16672"/>
                    <a:pt x="15460" y="16674"/>
                  </a:cubicBezTo>
                  <a:cubicBezTo>
                    <a:pt x="15215" y="16701"/>
                    <a:pt x="15037" y="16921"/>
                    <a:pt x="15063" y="17165"/>
                  </a:cubicBezTo>
                  <a:cubicBezTo>
                    <a:pt x="15087" y="17392"/>
                    <a:pt x="15277" y="17565"/>
                    <a:pt x="15505" y="17568"/>
                  </a:cubicBezTo>
                  <a:cubicBezTo>
                    <a:pt x="15522" y="17568"/>
                    <a:pt x="15537" y="17565"/>
                    <a:pt x="15553" y="17565"/>
                  </a:cubicBezTo>
                  <a:cubicBezTo>
                    <a:pt x="15799" y="17539"/>
                    <a:pt x="15976" y="17319"/>
                    <a:pt x="15953" y="17073"/>
                  </a:cubicBezTo>
                  <a:cubicBezTo>
                    <a:pt x="15926" y="16843"/>
                    <a:pt x="15730" y="16672"/>
                    <a:pt x="15502" y="16672"/>
                  </a:cubicBezTo>
                  <a:close/>
                  <a:moveTo>
                    <a:pt x="15514" y="20662"/>
                  </a:moveTo>
                  <a:cubicBezTo>
                    <a:pt x="15286" y="20662"/>
                    <a:pt x="15090" y="20833"/>
                    <a:pt x="15063" y="21064"/>
                  </a:cubicBezTo>
                  <a:lnTo>
                    <a:pt x="15067" y="21064"/>
                  </a:lnTo>
                  <a:cubicBezTo>
                    <a:pt x="15040" y="21308"/>
                    <a:pt x="15219" y="21528"/>
                    <a:pt x="15463" y="21553"/>
                  </a:cubicBezTo>
                  <a:cubicBezTo>
                    <a:pt x="15475" y="21555"/>
                    <a:pt x="15486" y="21556"/>
                    <a:pt x="15498" y="21556"/>
                  </a:cubicBezTo>
                  <a:cubicBezTo>
                    <a:pt x="15502" y="21556"/>
                    <a:pt x="15507" y="21556"/>
                    <a:pt x="15511" y="21555"/>
                  </a:cubicBezTo>
                  <a:cubicBezTo>
                    <a:pt x="15512" y="21555"/>
                    <a:pt x="15512" y="21555"/>
                    <a:pt x="15513" y="21555"/>
                  </a:cubicBezTo>
                  <a:cubicBezTo>
                    <a:pt x="15741" y="21555"/>
                    <a:pt x="15931" y="21383"/>
                    <a:pt x="15956" y="21157"/>
                  </a:cubicBezTo>
                  <a:cubicBezTo>
                    <a:pt x="15980" y="20910"/>
                    <a:pt x="15802" y="20691"/>
                    <a:pt x="15556" y="20664"/>
                  </a:cubicBezTo>
                  <a:cubicBezTo>
                    <a:pt x="15542" y="20663"/>
                    <a:pt x="15528" y="20662"/>
                    <a:pt x="15514" y="20662"/>
                  </a:cubicBezTo>
                  <a:close/>
                  <a:moveTo>
                    <a:pt x="14687" y="24567"/>
                  </a:moveTo>
                  <a:cubicBezTo>
                    <a:pt x="14498" y="24567"/>
                    <a:pt x="14323" y="24688"/>
                    <a:pt x="14261" y="24878"/>
                  </a:cubicBezTo>
                  <a:cubicBezTo>
                    <a:pt x="14184" y="25113"/>
                    <a:pt x="14312" y="25366"/>
                    <a:pt x="14548" y="25442"/>
                  </a:cubicBezTo>
                  <a:cubicBezTo>
                    <a:pt x="14589" y="25455"/>
                    <a:pt x="14632" y="25462"/>
                    <a:pt x="14675" y="25462"/>
                  </a:cubicBezTo>
                  <a:cubicBezTo>
                    <a:pt x="14678" y="25462"/>
                    <a:pt x="14682" y="25462"/>
                    <a:pt x="14685" y="25462"/>
                  </a:cubicBezTo>
                  <a:cubicBezTo>
                    <a:pt x="14687" y="25462"/>
                    <a:pt x="14689" y="25462"/>
                    <a:pt x="14690" y="25462"/>
                  </a:cubicBezTo>
                  <a:cubicBezTo>
                    <a:pt x="14883" y="25462"/>
                    <a:pt x="15053" y="25336"/>
                    <a:pt x="15111" y="25152"/>
                  </a:cubicBezTo>
                  <a:cubicBezTo>
                    <a:pt x="15188" y="24917"/>
                    <a:pt x="15060" y="24665"/>
                    <a:pt x="14824" y="24589"/>
                  </a:cubicBezTo>
                  <a:cubicBezTo>
                    <a:pt x="14779" y="24574"/>
                    <a:pt x="14732" y="24567"/>
                    <a:pt x="14687" y="24567"/>
                  </a:cubicBezTo>
                  <a:close/>
                  <a:moveTo>
                    <a:pt x="13064" y="28215"/>
                  </a:moveTo>
                  <a:cubicBezTo>
                    <a:pt x="12910" y="28215"/>
                    <a:pt x="12760" y="28294"/>
                    <a:pt x="12678" y="28436"/>
                  </a:cubicBezTo>
                  <a:cubicBezTo>
                    <a:pt x="12552" y="28650"/>
                    <a:pt x="12626" y="28926"/>
                    <a:pt x="12841" y="29048"/>
                  </a:cubicBezTo>
                  <a:cubicBezTo>
                    <a:pt x="12907" y="29088"/>
                    <a:pt x="12982" y="29108"/>
                    <a:pt x="13059" y="29108"/>
                  </a:cubicBezTo>
                  <a:cubicBezTo>
                    <a:pt x="13061" y="29108"/>
                    <a:pt x="13063" y="29108"/>
                    <a:pt x="13065" y="29108"/>
                  </a:cubicBezTo>
                  <a:cubicBezTo>
                    <a:pt x="13225" y="29108"/>
                    <a:pt x="13372" y="29023"/>
                    <a:pt x="13453" y="28885"/>
                  </a:cubicBezTo>
                  <a:cubicBezTo>
                    <a:pt x="13575" y="28671"/>
                    <a:pt x="13501" y="28399"/>
                    <a:pt x="13289" y="28276"/>
                  </a:cubicBezTo>
                  <a:cubicBezTo>
                    <a:pt x="13218" y="28234"/>
                    <a:pt x="13140" y="28215"/>
                    <a:pt x="13064" y="28215"/>
                  </a:cubicBezTo>
                  <a:close/>
                  <a:moveTo>
                    <a:pt x="10721" y="31442"/>
                  </a:moveTo>
                  <a:cubicBezTo>
                    <a:pt x="10598" y="31442"/>
                    <a:pt x="10475" y="31493"/>
                    <a:pt x="10387" y="31592"/>
                  </a:cubicBezTo>
                  <a:cubicBezTo>
                    <a:pt x="10220" y="31774"/>
                    <a:pt x="10235" y="32058"/>
                    <a:pt x="10419" y="32222"/>
                  </a:cubicBezTo>
                  <a:cubicBezTo>
                    <a:pt x="10501" y="32295"/>
                    <a:pt x="10607" y="32337"/>
                    <a:pt x="10717" y="32337"/>
                  </a:cubicBezTo>
                  <a:cubicBezTo>
                    <a:pt x="10845" y="32337"/>
                    <a:pt x="10967" y="32283"/>
                    <a:pt x="11052" y="32189"/>
                  </a:cubicBezTo>
                  <a:cubicBezTo>
                    <a:pt x="11216" y="32004"/>
                    <a:pt x="11201" y="31722"/>
                    <a:pt x="11019" y="31556"/>
                  </a:cubicBezTo>
                  <a:cubicBezTo>
                    <a:pt x="10933" y="31480"/>
                    <a:pt x="10827" y="31442"/>
                    <a:pt x="10721" y="31442"/>
                  </a:cubicBezTo>
                  <a:close/>
                  <a:moveTo>
                    <a:pt x="7756" y="34116"/>
                  </a:moveTo>
                  <a:cubicBezTo>
                    <a:pt x="7665" y="34116"/>
                    <a:pt x="7574" y="34144"/>
                    <a:pt x="7495" y="34202"/>
                  </a:cubicBezTo>
                  <a:cubicBezTo>
                    <a:pt x="7294" y="34347"/>
                    <a:pt x="7250" y="34628"/>
                    <a:pt x="7395" y="34828"/>
                  </a:cubicBezTo>
                  <a:cubicBezTo>
                    <a:pt x="7479" y="34944"/>
                    <a:pt x="7614" y="35010"/>
                    <a:pt x="7757" y="35010"/>
                  </a:cubicBezTo>
                  <a:cubicBezTo>
                    <a:pt x="7852" y="35010"/>
                    <a:pt x="7946" y="34981"/>
                    <a:pt x="8022" y="34924"/>
                  </a:cubicBezTo>
                  <a:cubicBezTo>
                    <a:pt x="8221" y="34778"/>
                    <a:pt x="8264" y="34498"/>
                    <a:pt x="8118" y="34301"/>
                  </a:cubicBezTo>
                  <a:cubicBezTo>
                    <a:pt x="8030" y="34180"/>
                    <a:pt x="7894" y="34116"/>
                    <a:pt x="7756" y="34116"/>
                  </a:cubicBezTo>
                  <a:close/>
                  <a:moveTo>
                    <a:pt x="4307" y="36116"/>
                  </a:moveTo>
                  <a:cubicBezTo>
                    <a:pt x="4246" y="36116"/>
                    <a:pt x="4184" y="36129"/>
                    <a:pt x="4124" y="36156"/>
                  </a:cubicBezTo>
                  <a:cubicBezTo>
                    <a:pt x="3899" y="36256"/>
                    <a:pt x="3798" y="36520"/>
                    <a:pt x="3898" y="36746"/>
                  </a:cubicBezTo>
                  <a:cubicBezTo>
                    <a:pt x="3969" y="36908"/>
                    <a:pt x="4129" y="37011"/>
                    <a:pt x="4305" y="37012"/>
                  </a:cubicBezTo>
                  <a:cubicBezTo>
                    <a:pt x="4369" y="37012"/>
                    <a:pt x="4431" y="36998"/>
                    <a:pt x="4488" y="36972"/>
                  </a:cubicBezTo>
                  <a:cubicBezTo>
                    <a:pt x="4714" y="36873"/>
                    <a:pt x="4815" y="36607"/>
                    <a:pt x="4714" y="36382"/>
                  </a:cubicBezTo>
                  <a:cubicBezTo>
                    <a:pt x="4641" y="36215"/>
                    <a:pt x="4478" y="36116"/>
                    <a:pt x="4307" y="36116"/>
                  </a:cubicBezTo>
                  <a:close/>
                  <a:moveTo>
                    <a:pt x="512" y="37353"/>
                  </a:moveTo>
                  <a:cubicBezTo>
                    <a:pt x="481" y="37353"/>
                    <a:pt x="450" y="37356"/>
                    <a:pt x="419" y="37363"/>
                  </a:cubicBezTo>
                  <a:cubicBezTo>
                    <a:pt x="177" y="37414"/>
                    <a:pt x="23" y="37653"/>
                    <a:pt x="76" y="37894"/>
                  </a:cubicBezTo>
                  <a:cubicBezTo>
                    <a:pt x="119" y="38100"/>
                    <a:pt x="301" y="38249"/>
                    <a:pt x="512" y="38249"/>
                  </a:cubicBezTo>
                  <a:cubicBezTo>
                    <a:pt x="545" y="38249"/>
                    <a:pt x="577" y="38246"/>
                    <a:pt x="608" y="38240"/>
                  </a:cubicBezTo>
                  <a:cubicBezTo>
                    <a:pt x="847" y="38186"/>
                    <a:pt x="1000" y="37950"/>
                    <a:pt x="950" y="37710"/>
                  </a:cubicBezTo>
                  <a:cubicBezTo>
                    <a:pt x="905" y="37498"/>
                    <a:pt x="719" y="37353"/>
                    <a:pt x="512" y="3735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7"/>
            <p:cNvSpPr/>
            <p:nvPr/>
          </p:nvSpPr>
          <p:spPr>
            <a:xfrm>
              <a:off x="200457" y="2501993"/>
              <a:ext cx="30903" cy="30662"/>
            </a:xfrm>
            <a:custGeom>
              <a:rect b="b" l="l" r="r" t="t"/>
              <a:pathLst>
                <a:path extrusionOk="0" h="889" w="896">
                  <a:moveTo>
                    <a:pt x="449" y="0"/>
                  </a:moveTo>
                  <a:cubicBezTo>
                    <a:pt x="332" y="0"/>
                    <a:pt x="215" y="42"/>
                    <a:pt x="132" y="125"/>
                  </a:cubicBezTo>
                  <a:cubicBezTo>
                    <a:pt x="48" y="209"/>
                    <a:pt x="2" y="322"/>
                    <a:pt x="1" y="441"/>
                  </a:cubicBezTo>
                  <a:cubicBezTo>
                    <a:pt x="2" y="560"/>
                    <a:pt x="48" y="673"/>
                    <a:pt x="132" y="757"/>
                  </a:cubicBezTo>
                  <a:cubicBezTo>
                    <a:pt x="216" y="841"/>
                    <a:pt x="329" y="888"/>
                    <a:pt x="448" y="889"/>
                  </a:cubicBezTo>
                  <a:cubicBezTo>
                    <a:pt x="567" y="889"/>
                    <a:pt x="680" y="842"/>
                    <a:pt x="764" y="758"/>
                  </a:cubicBezTo>
                  <a:cubicBezTo>
                    <a:pt x="848" y="673"/>
                    <a:pt x="895" y="560"/>
                    <a:pt x="896" y="441"/>
                  </a:cubicBezTo>
                  <a:cubicBezTo>
                    <a:pt x="895" y="323"/>
                    <a:pt x="848" y="210"/>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7"/>
            <p:cNvSpPr/>
            <p:nvPr/>
          </p:nvSpPr>
          <p:spPr>
            <a:xfrm>
              <a:off x="200457" y="1484358"/>
              <a:ext cx="30903" cy="30938"/>
            </a:xfrm>
            <a:custGeom>
              <a:rect b="b" l="l" r="r" t="t"/>
              <a:pathLst>
                <a:path extrusionOk="0" h="897" w="896">
                  <a:moveTo>
                    <a:pt x="450" y="0"/>
                  </a:moveTo>
                  <a:cubicBezTo>
                    <a:pt x="421" y="0"/>
                    <a:pt x="391" y="4"/>
                    <a:pt x="362" y="10"/>
                  </a:cubicBezTo>
                  <a:cubicBezTo>
                    <a:pt x="334" y="15"/>
                    <a:pt x="306" y="23"/>
                    <a:pt x="278" y="34"/>
                  </a:cubicBezTo>
                  <a:cubicBezTo>
                    <a:pt x="251" y="46"/>
                    <a:pt x="225" y="60"/>
                    <a:pt x="200" y="75"/>
                  </a:cubicBezTo>
                  <a:cubicBezTo>
                    <a:pt x="175" y="92"/>
                    <a:pt x="153" y="111"/>
                    <a:pt x="132" y="132"/>
                  </a:cubicBezTo>
                  <a:cubicBezTo>
                    <a:pt x="112" y="152"/>
                    <a:pt x="94" y="174"/>
                    <a:pt x="79" y="198"/>
                  </a:cubicBezTo>
                  <a:cubicBezTo>
                    <a:pt x="62" y="223"/>
                    <a:pt x="48" y="249"/>
                    <a:pt x="37" y="276"/>
                  </a:cubicBezTo>
                  <a:cubicBezTo>
                    <a:pt x="25" y="302"/>
                    <a:pt x="16" y="330"/>
                    <a:pt x="10" y="359"/>
                  </a:cubicBezTo>
                  <a:cubicBezTo>
                    <a:pt x="4" y="388"/>
                    <a:pt x="1" y="419"/>
                    <a:pt x="1" y="448"/>
                  </a:cubicBezTo>
                  <a:cubicBezTo>
                    <a:pt x="1" y="478"/>
                    <a:pt x="4" y="507"/>
                    <a:pt x="10" y="535"/>
                  </a:cubicBezTo>
                  <a:cubicBezTo>
                    <a:pt x="16" y="564"/>
                    <a:pt x="25" y="592"/>
                    <a:pt x="37" y="618"/>
                  </a:cubicBezTo>
                  <a:cubicBezTo>
                    <a:pt x="47" y="645"/>
                    <a:pt x="62" y="671"/>
                    <a:pt x="79" y="696"/>
                  </a:cubicBezTo>
                  <a:cubicBezTo>
                    <a:pt x="94" y="721"/>
                    <a:pt x="112" y="744"/>
                    <a:pt x="132" y="764"/>
                  </a:cubicBezTo>
                  <a:cubicBezTo>
                    <a:pt x="153" y="784"/>
                    <a:pt x="176" y="803"/>
                    <a:pt x="200" y="818"/>
                  </a:cubicBezTo>
                  <a:cubicBezTo>
                    <a:pt x="224" y="837"/>
                    <a:pt x="250" y="850"/>
                    <a:pt x="278" y="860"/>
                  </a:cubicBezTo>
                  <a:cubicBezTo>
                    <a:pt x="304" y="873"/>
                    <a:pt x="333" y="882"/>
                    <a:pt x="362" y="888"/>
                  </a:cubicBezTo>
                  <a:cubicBezTo>
                    <a:pt x="390" y="893"/>
                    <a:pt x="419" y="897"/>
                    <a:pt x="448" y="897"/>
                  </a:cubicBezTo>
                  <a:cubicBezTo>
                    <a:pt x="479" y="897"/>
                    <a:pt x="508" y="893"/>
                    <a:pt x="538" y="888"/>
                  </a:cubicBezTo>
                  <a:cubicBezTo>
                    <a:pt x="566" y="881"/>
                    <a:pt x="594" y="873"/>
                    <a:pt x="622" y="860"/>
                  </a:cubicBezTo>
                  <a:cubicBezTo>
                    <a:pt x="649" y="850"/>
                    <a:pt x="675" y="837"/>
                    <a:pt x="699" y="818"/>
                  </a:cubicBezTo>
                  <a:cubicBezTo>
                    <a:pt x="723" y="803"/>
                    <a:pt x="746" y="784"/>
                    <a:pt x="768" y="764"/>
                  </a:cubicBezTo>
                  <a:cubicBezTo>
                    <a:pt x="787" y="743"/>
                    <a:pt x="805" y="720"/>
                    <a:pt x="821" y="696"/>
                  </a:cubicBezTo>
                  <a:cubicBezTo>
                    <a:pt x="837" y="671"/>
                    <a:pt x="850" y="645"/>
                    <a:pt x="863" y="618"/>
                  </a:cubicBezTo>
                  <a:cubicBezTo>
                    <a:pt x="874" y="592"/>
                    <a:pt x="882" y="564"/>
                    <a:pt x="887" y="535"/>
                  </a:cubicBezTo>
                  <a:cubicBezTo>
                    <a:pt x="892" y="506"/>
                    <a:pt x="896" y="478"/>
                    <a:pt x="896" y="448"/>
                  </a:cubicBezTo>
                  <a:cubicBezTo>
                    <a:pt x="896" y="419"/>
                    <a:pt x="892" y="388"/>
                    <a:pt x="887" y="359"/>
                  </a:cubicBezTo>
                  <a:cubicBezTo>
                    <a:pt x="881" y="330"/>
                    <a:pt x="873" y="302"/>
                    <a:pt x="863" y="276"/>
                  </a:cubicBezTo>
                  <a:cubicBezTo>
                    <a:pt x="851" y="249"/>
                    <a:pt x="836" y="225"/>
                    <a:pt x="821" y="198"/>
                  </a:cubicBezTo>
                  <a:cubicBezTo>
                    <a:pt x="805" y="175"/>
                    <a:pt x="787" y="152"/>
                    <a:pt x="768" y="132"/>
                  </a:cubicBezTo>
                  <a:cubicBezTo>
                    <a:pt x="746" y="111"/>
                    <a:pt x="723" y="92"/>
                    <a:pt x="699" y="75"/>
                  </a:cubicBezTo>
                  <a:cubicBezTo>
                    <a:pt x="674" y="60"/>
                    <a:pt x="648" y="46"/>
                    <a:pt x="622" y="34"/>
                  </a:cubicBezTo>
                  <a:cubicBezTo>
                    <a:pt x="594" y="24"/>
                    <a:pt x="565" y="15"/>
                    <a:pt x="538" y="10"/>
                  </a:cubicBezTo>
                  <a:cubicBezTo>
                    <a:pt x="509" y="4"/>
                    <a:pt x="479" y="0"/>
                    <a:pt x="45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7"/>
            <p:cNvSpPr/>
            <p:nvPr/>
          </p:nvSpPr>
          <p:spPr>
            <a:xfrm>
              <a:off x="291719" y="1496498"/>
              <a:ext cx="298545" cy="724256"/>
            </a:xfrm>
            <a:custGeom>
              <a:rect b="b" l="l" r="r" t="t"/>
              <a:pathLst>
                <a:path extrusionOk="0" h="20999" w="8656">
                  <a:moveTo>
                    <a:pt x="494" y="1"/>
                  </a:moveTo>
                  <a:cubicBezTo>
                    <a:pt x="297" y="1"/>
                    <a:pt x="117" y="133"/>
                    <a:pt x="65" y="333"/>
                  </a:cubicBezTo>
                  <a:cubicBezTo>
                    <a:pt x="1" y="572"/>
                    <a:pt x="142" y="818"/>
                    <a:pt x="381" y="881"/>
                  </a:cubicBezTo>
                  <a:lnTo>
                    <a:pt x="382" y="881"/>
                  </a:lnTo>
                  <a:cubicBezTo>
                    <a:pt x="419" y="890"/>
                    <a:pt x="457" y="896"/>
                    <a:pt x="495" y="897"/>
                  </a:cubicBezTo>
                  <a:cubicBezTo>
                    <a:pt x="697" y="897"/>
                    <a:pt x="875" y="761"/>
                    <a:pt x="927" y="565"/>
                  </a:cubicBezTo>
                  <a:cubicBezTo>
                    <a:pt x="993" y="326"/>
                    <a:pt x="850" y="80"/>
                    <a:pt x="611" y="17"/>
                  </a:cubicBezTo>
                  <a:cubicBezTo>
                    <a:pt x="572" y="6"/>
                    <a:pt x="533" y="1"/>
                    <a:pt x="494" y="1"/>
                  </a:cubicBezTo>
                  <a:close/>
                  <a:moveTo>
                    <a:pt x="3007" y="1039"/>
                  </a:moveTo>
                  <a:cubicBezTo>
                    <a:pt x="2852" y="1039"/>
                    <a:pt x="2701" y="1119"/>
                    <a:pt x="2618" y="1263"/>
                  </a:cubicBezTo>
                  <a:cubicBezTo>
                    <a:pt x="2494" y="1477"/>
                    <a:pt x="2566" y="1750"/>
                    <a:pt x="2779" y="1874"/>
                  </a:cubicBezTo>
                  <a:lnTo>
                    <a:pt x="2780" y="1874"/>
                  </a:lnTo>
                  <a:cubicBezTo>
                    <a:pt x="2848" y="1914"/>
                    <a:pt x="2925" y="1934"/>
                    <a:pt x="3003" y="1934"/>
                  </a:cubicBezTo>
                  <a:cubicBezTo>
                    <a:pt x="3005" y="1934"/>
                    <a:pt x="3006" y="1934"/>
                    <a:pt x="3007" y="1934"/>
                  </a:cubicBezTo>
                  <a:cubicBezTo>
                    <a:pt x="3165" y="1934"/>
                    <a:pt x="3313" y="1850"/>
                    <a:pt x="3391" y="1710"/>
                  </a:cubicBezTo>
                  <a:cubicBezTo>
                    <a:pt x="3517" y="1498"/>
                    <a:pt x="3442" y="1224"/>
                    <a:pt x="3230" y="1099"/>
                  </a:cubicBezTo>
                  <a:cubicBezTo>
                    <a:pt x="3160" y="1058"/>
                    <a:pt x="3083" y="1039"/>
                    <a:pt x="3007" y="1039"/>
                  </a:cubicBezTo>
                  <a:close/>
                  <a:moveTo>
                    <a:pt x="5158" y="2694"/>
                  </a:moveTo>
                  <a:cubicBezTo>
                    <a:pt x="5043" y="2694"/>
                    <a:pt x="4928" y="2738"/>
                    <a:pt x="4841" y="2826"/>
                  </a:cubicBezTo>
                  <a:cubicBezTo>
                    <a:pt x="4667" y="3001"/>
                    <a:pt x="4668" y="3285"/>
                    <a:pt x="4844" y="3458"/>
                  </a:cubicBezTo>
                  <a:cubicBezTo>
                    <a:pt x="4928" y="3543"/>
                    <a:pt x="5041" y="3589"/>
                    <a:pt x="5160" y="3589"/>
                  </a:cubicBezTo>
                  <a:cubicBezTo>
                    <a:pt x="5278" y="3588"/>
                    <a:pt x="5391" y="3542"/>
                    <a:pt x="5476" y="3458"/>
                  </a:cubicBezTo>
                  <a:cubicBezTo>
                    <a:pt x="5648" y="3283"/>
                    <a:pt x="5648" y="3001"/>
                    <a:pt x="5476" y="2826"/>
                  </a:cubicBezTo>
                  <a:cubicBezTo>
                    <a:pt x="5388" y="2738"/>
                    <a:pt x="5273" y="2694"/>
                    <a:pt x="5158" y="2694"/>
                  </a:cubicBezTo>
                  <a:close/>
                  <a:moveTo>
                    <a:pt x="6813" y="4847"/>
                  </a:moveTo>
                  <a:cubicBezTo>
                    <a:pt x="6736" y="4847"/>
                    <a:pt x="6659" y="4866"/>
                    <a:pt x="6588" y="4908"/>
                  </a:cubicBezTo>
                  <a:cubicBezTo>
                    <a:pt x="6374" y="5032"/>
                    <a:pt x="6303" y="5306"/>
                    <a:pt x="6428" y="5519"/>
                  </a:cubicBezTo>
                  <a:cubicBezTo>
                    <a:pt x="6508" y="5658"/>
                    <a:pt x="6655" y="5742"/>
                    <a:pt x="6815" y="5742"/>
                  </a:cubicBezTo>
                  <a:cubicBezTo>
                    <a:pt x="6894" y="5742"/>
                    <a:pt x="6971" y="5721"/>
                    <a:pt x="7039" y="5680"/>
                  </a:cubicBezTo>
                  <a:cubicBezTo>
                    <a:pt x="7252" y="5556"/>
                    <a:pt x="7325" y="5283"/>
                    <a:pt x="7200" y="5069"/>
                  </a:cubicBezTo>
                  <a:cubicBezTo>
                    <a:pt x="7117" y="4926"/>
                    <a:pt x="6967" y="4847"/>
                    <a:pt x="6813" y="4847"/>
                  </a:cubicBezTo>
                  <a:close/>
                  <a:moveTo>
                    <a:pt x="7854" y="7353"/>
                  </a:moveTo>
                  <a:cubicBezTo>
                    <a:pt x="7816" y="7353"/>
                    <a:pt x="7778" y="7358"/>
                    <a:pt x="7739" y="7368"/>
                  </a:cubicBezTo>
                  <a:cubicBezTo>
                    <a:pt x="7500" y="7432"/>
                    <a:pt x="7359" y="7678"/>
                    <a:pt x="7423" y="7917"/>
                  </a:cubicBezTo>
                  <a:lnTo>
                    <a:pt x="7424" y="7917"/>
                  </a:lnTo>
                  <a:cubicBezTo>
                    <a:pt x="7476" y="8112"/>
                    <a:pt x="7653" y="8248"/>
                    <a:pt x="7853" y="8248"/>
                  </a:cubicBezTo>
                  <a:cubicBezTo>
                    <a:pt x="7854" y="8248"/>
                    <a:pt x="7855" y="8248"/>
                    <a:pt x="7856" y="8248"/>
                  </a:cubicBezTo>
                  <a:cubicBezTo>
                    <a:pt x="7894" y="8248"/>
                    <a:pt x="7933" y="8243"/>
                    <a:pt x="7969" y="8233"/>
                  </a:cubicBezTo>
                  <a:cubicBezTo>
                    <a:pt x="8208" y="8170"/>
                    <a:pt x="8350" y="7925"/>
                    <a:pt x="8286" y="7687"/>
                  </a:cubicBezTo>
                  <a:cubicBezTo>
                    <a:pt x="8234" y="7486"/>
                    <a:pt x="8052" y="7353"/>
                    <a:pt x="7854" y="7353"/>
                  </a:cubicBezTo>
                  <a:close/>
                  <a:moveTo>
                    <a:pt x="8208" y="10047"/>
                  </a:moveTo>
                  <a:cubicBezTo>
                    <a:pt x="7960" y="10047"/>
                    <a:pt x="7760" y="10247"/>
                    <a:pt x="7761" y="10494"/>
                  </a:cubicBezTo>
                  <a:cubicBezTo>
                    <a:pt x="7762" y="10741"/>
                    <a:pt x="7961" y="10940"/>
                    <a:pt x="8208" y="10941"/>
                  </a:cubicBezTo>
                  <a:cubicBezTo>
                    <a:pt x="8455" y="10941"/>
                    <a:pt x="8655" y="10741"/>
                    <a:pt x="8655" y="10494"/>
                  </a:cubicBezTo>
                  <a:cubicBezTo>
                    <a:pt x="8655" y="10247"/>
                    <a:pt x="8455" y="10047"/>
                    <a:pt x="8208" y="10047"/>
                  </a:cubicBezTo>
                  <a:close/>
                  <a:moveTo>
                    <a:pt x="7858" y="12739"/>
                  </a:moveTo>
                  <a:cubicBezTo>
                    <a:pt x="7660" y="12739"/>
                    <a:pt x="7480" y="12871"/>
                    <a:pt x="7427" y="13071"/>
                  </a:cubicBezTo>
                  <a:cubicBezTo>
                    <a:pt x="7363" y="13310"/>
                    <a:pt x="7505" y="13555"/>
                    <a:pt x="7743" y="13620"/>
                  </a:cubicBezTo>
                  <a:lnTo>
                    <a:pt x="7743" y="13619"/>
                  </a:lnTo>
                  <a:cubicBezTo>
                    <a:pt x="7781" y="13629"/>
                    <a:pt x="7820" y="13634"/>
                    <a:pt x="7859" y="13635"/>
                  </a:cubicBezTo>
                  <a:cubicBezTo>
                    <a:pt x="8062" y="13634"/>
                    <a:pt x="8239" y="13497"/>
                    <a:pt x="8291" y="13301"/>
                  </a:cubicBezTo>
                  <a:cubicBezTo>
                    <a:pt x="8355" y="13063"/>
                    <a:pt x="8214" y="12818"/>
                    <a:pt x="7975" y="12755"/>
                  </a:cubicBezTo>
                  <a:cubicBezTo>
                    <a:pt x="7936" y="12744"/>
                    <a:pt x="7896" y="12739"/>
                    <a:pt x="7858" y="12739"/>
                  </a:cubicBezTo>
                  <a:close/>
                  <a:moveTo>
                    <a:pt x="6822" y="15248"/>
                  </a:moveTo>
                  <a:cubicBezTo>
                    <a:pt x="6667" y="15248"/>
                    <a:pt x="6516" y="15328"/>
                    <a:pt x="6433" y="15472"/>
                  </a:cubicBezTo>
                  <a:cubicBezTo>
                    <a:pt x="6311" y="15686"/>
                    <a:pt x="6384" y="15959"/>
                    <a:pt x="6597" y="16084"/>
                  </a:cubicBezTo>
                  <a:lnTo>
                    <a:pt x="6597" y="16083"/>
                  </a:lnTo>
                  <a:cubicBezTo>
                    <a:pt x="6667" y="16121"/>
                    <a:pt x="6744" y="16142"/>
                    <a:pt x="6822" y="16143"/>
                  </a:cubicBezTo>
                  <a:cubicBezTo>
                    <a:pt x="6981" y="16143"/>
                    <a:pt x="7130" y="16058"/>
                    <a:pt x="7209" y="15920"/>
                  </a:cubicBezTo>
                  <a:cubicBezTo>
                    <a:pt x="7335" y="15705"/>
                    <a:pt x="7260" y="15430"/>
                    <a:pt x="7046" y="15308"/>
                  </a:cubicBezTo>
                  <a:cubicBezTo>
                    <a:pt x="6975" y="15267"/>
                    <a:pt x="6898" y="15248"/>
                    <a:pt x="6822" y="15248"/>
                  </a:cubicBezTo>
                  <a:close/>
                  <a:moveTo>
                    <a:pt x="5170" y="17403"/>
                  </a:moveTo>
                  <a:cubicBezTo>
                    <a:pt x="5055" y="17403"/>
                    <a:pt x="4940" y="17447"/>
                    <a:pt x="4853" y="17536"/>
                  </a:cubicBezTo>
                  <a:cubicBezTo>
                    <a:pt x="4679" y="17711"/>
                    <a:pt x="4681" y="17995"/>
                    <a:pt x="4855" y="18168"/>
                  </a:cubicBezTo>
                  <a:cubicBezTo>
                    <a:pt x="4939" y="18252"/>
                    <a:pt x="5051" y="18299"/>
                    <a:pt x="5169" y="18299"/>
                  </a:cubicBezTo>
                  <a:cubicBezTo>
                    <a:pt x="5288" y="18299"/>
                    <a:pt x="5402" y="18252"/>
                    <a:pt x="5489" y="18168"/>
                  </a:cubicBezTo>
                  <a:cubicBezTo>
                    <a:pt x="5662" y="17991"/>
                    <a:pt x="5661" y="17708"/>
                    <a:pt x="5485" y="17532"/>
                  </a:cubicBezTo>
                  <a:cubicBezTo>
                    <a:pt x="5398" y="17446"/>
                    <a:pt x="5284" y="17403"/>
                    <a:pt x="5170" y="17403"/>
                  </a:cubicBezTo>
                  <a:close/>
                  <a:moveTo>
                    <a:pt x="3021" y="19060"/>
                  </a:moveTo>
                  <a:cubicBezTo>
                    <a:pt x="2944" y="19060"/>
                    <a:pt x="2866" y="19080"/>
                    <a:pt x="2795" y="19123"/>
                  </a:cubicBezTo>
                  <a:cubicBezTo>
                    <a:pt x="2581" y="19244"/>
                    <a:pt x="2507" y="19519"/>
                    <a:pt x="2634" y="19731"/>
                  </a:cubicBezTo>
                  <a:cubicBezTo>
                    <a:pt x="2712" y="19869"/>
                    <a:pt x="2860" y="19955"/>
                    <a:pt x="3019" y="19955"/>
                  </a:cubicBezTo>
                  <a:cubicBezTo>
                    <a:pt x="3097" y="19955"/>
                    <a:pt x="3176" y="19935"/>
                    <a:pt x="3242" y="19895"/>
                  </a:cubicBezTo>
                  <a:cubicBezTo>
                    <a:pt x="3458" y="19772"/>
                    <a:pt x="3531" y="19498"/>
                    <a:pt x="3407" y="19284"/>
                  </a:cubicBezTo>
                  <a:cubicBezTo>
                    <a:pt x="3324" y="19140"/>
                    <a:pt x="3175" y="19060"/>
                    <a:pt x="3021" y="19060"/>
                  </a:cubicBezTo>
                  <a:close/>
                  <a:moveTo>
                    <a:pt x="513" y="20103"/>
                  </a:moveTo>
                  <a:cubicBezTo>
                    <a:pt x="475" y="20103"/>
                    <a:pt x="436" y="20108"/>
                    <a:pt x="397" y="20118"/>
                  </a:cubicBezTo>
                  <a:cubicBezTo>
                    <a:pt x="158" y="20182"/>
                    <a:pt x="17" y="20429"/>
                    <a:pt x="81" y="20668"/>
                  </a:cubicBezTo>
                  <a:cubicBezTo>
                    <a:pt x="134" y="20863"/>
                    <a:pt x="311" y="20998"/>
                    <a:pt x="514" y="20998"/>
                  </a:cubicBezTo>
                  <a:cubicBezTo>
                    <a:pt x="552" y="20998"/>
                    <a:pt x="592" y="20994"/>
                    <a:pt x="629" y="20983"/>
                  </a:cubicBezTo>
                  <a:cubicBezTo>
                    <a:pt x="867" y="20918"/>
                    <a:pt x="1009" y="20673"/>
                    <a:pt x="945" y="20434"/>
                  </a:cubicBezTo>
                  <a:cubicBezTo>
                    <a:pt x="891" y="20235"/>
                    <a:pt x="711" y="20103"/>
                    <a:pt x="513" y="20103"/>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7"/>
            <p:cNvSpPr/>
            <p:nvPr/>
          </p:nvSpPr>
          <p:spPr>
            <a:xfrm>
              <a:off x="200457" y="2202445"/>
              <a:ext cx="30903" cy="30662"/>
            </a:xfrm>
            <a:custGeom>
              <a:rect b="b" l="l" r="r" t="t"/>
              <a:pathLst>
                <a:path extrusionOk="0" h="889" w="896">
                  <a:moveTo>
                    <a:pt x="449" y="0"/>
                  </a:moveTo>
                  <a:cubicBezTo>
                    <a:pt x="332" y="0"/>
                    <a:pt x="215" y="42"/>
                    <a:pt x="132" y="125"/>
                  </a:cubicBezTo>
                  <a:cubicBezTo>
                    <a:pt x="47" y="209"/>
                    <a:pt x="1" y="322"/>
                    <a:pt x="1" y="441"/>
                  </a:cubicBezTo>
                  <a:cubicBezTo>
                    <a:pt x="1" y="470"/>
                    <a:pt x="4" y="499"/>
                    <a:pt x="10" y="527"/>
                  </a:cubicBezTo>
                  <a:cubicBezTo>
                    <a:pt x="16" y="556"/>
                    <a:pt x="25" y="585"/>
                    <a:pt x="37" y="611"/>
                  </a:cubicBezTo>
                  <a:cubicBezTo>
                    <a:pt x="47" y="638"/>
                    <a:pt x="62" y="664"/>
                    <a:pt x="79" y="689"/>
                  </a:cubicBezTo>
                  <a:cubicBezTo>
                    <a:pt x="94" y="714"/>
                    <a:pt x="112" y="737"/>
                    <a:pt x="132" y="757"/>
                  </a:cubicBezTo>
                  <a:cubicBezTo>
                    <a:pt x="216" y="841"/>
                    <a:pt x="329" y="888"/>
                    <a:pt x="448" y="888"/>
                  </a:cubicBezTo>
                  <a:cubicBezTo>
                    <a:pt x="567" y="888"/>
                    <a:pt x="680" y="841"/>
                    <a:pt x="764" y="757"/>
                  </a:cubicBezTo>
                  <a:cubicBezTo>
                    <a:pt x="786" y="737"/>
                    <a:pt x="805" y="714"/>
                    <a:pt x="821" y="689"/>
                  </a:cubicBezTo>
                  <a:cubicBezTo>
                    <a:pt x="837" y="664"/>
                    <a:pt x="850" y="638"/>
                    <a:pt x="863" y="611"/>
                  </a:cubicBezTo>
                  <a:cubicBezTo>
                    <a:pt x="874" y="584"/>
                    <a:pt x="882" y="556"/>
                    <a:pt x="887" y="527"/>
                  </a:cubicBezTo>
                  <a:cubicBezTo>
                    <a:pt x="892" y="499"/>
                    <a:pt x="896" y="470"/>
                    <a:pt x="896" y="441"/>
                  </a:cubicBezTo>
                  <a:cubicBezTo>
                    <a:pt x="896" y="322"/>
                    <a:pt x="849" y="209"/>
                    <a:pt x="764" y="125"/>
                  </a:cubicBezTo>
                  <a:cubicBezTo>
                    <a:pt x="682" y="42"/>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7"/>
            <p:cNvSpPr/>
            <p:nvPr/>
          </p:nvSpPr>
          <p:spPr>
            <a:xfrm>
              <a:off x="200457" y="1632321"/>
              <a:ext cx="30903" cy="30869"/>
            </a:xfrm>
            <a:custGeom>
              <a:rect b="b" l="l" r="r" t="t"/>
              <a:pathLst>
                <a:path extrusionOk="0" h="895" w="896">
                  <a:moveTo>
                    <a:pt x="449" y="0"/>
                  </a:moveTo>
                  <a:cubicBezTo>
                    <a:pt x="420" y="0"/>
                    <a:pt x="391" y="3"/>
                    <a:pt x="362" y="9"/>
                  </a:cubicBezTo>
                  <a:cubicBezTo>
                    <a:pt x="334" y="16"/>
                    <a:pt x="306" y="24"/>
                    <a:pt x="278" y="33"/>
                  </a:cubicBezTo>
                  <a:cubicBezTo>
                    <a:pt x="251" y="45"/>
                    <a:pt x="225" y="59"/>
                    <a:pt x="200" y="75"/>
                  </a:cubicBezTo>
                  <a:cubicBezTo>
                    <a:pt x="176" y="92"/>
                    <a:pt x="154" y="111"/>
                    <a:pt x="132" y="132"/>
                  </a:cubicBezTo>
                  <a:cubicBezTo>
                    <a:pt x="48" y="215"/>
                    <a:pt x="1" y="330"/>
                    <a:pt x="1" y="448"/>
                  </a:cubicBezTo>
                  <a:cubicBezTo>
                    <a:pt x="2" y="566"/>
                    <a:pt x="48" y="680"/>
                    <a:pt x="132" y="765"/>
                  </a:cubicBezTo>
                  <a:cubicBezTo>
                    <a:pt x="154" y="785"/>
                    <a:pt x="176" y="803"/>
                    <a:pt x="200" y="821"/>
                  </a:cubicBezTo>
                  <a:cubicBezTo>
                    <a:pt x="225" y="837"/>
                    <a:pt x="251" y="850"/>
                    <a:pt x="278" y="860"/>
                  </a:cubicBezTo>
                  <a:cubicBezTo>
                    <a:pt x="306" y="871"/>
                    <a:pt x="333" y="880"/>
                    <a:pt x="362" y="887"/>
                  </a:cubicBezTo>
                  <a:cubicBezTo>
                    <a:pt x="390" y="893"/>
                    <a:pt x="419" y="895"/>
                    <a:pt x="448" y="895"/>
                  </a:cubicBezTo>
                  <a:cubicBezTo>
                    <a:pt x="567" y="895"/>
                    <a:pt x="680" y="848"/>
                    <a:pt x="764" y="765"/>
                  </a:cubicBezTo>
                  <a:cubicBezTo>
                    <a:pt x="848" y="680"/>
                    <a:pt x="895" y="566"/>
                    <a:pt x="896" y="448"/>
                  </a:cubicBezTo>
                  <a:cubicBezTo>
                    <a:pt x="896" y="330"/>
                    <a:pt x="848" y="215"/>
                    <a:pt x="764" y="132"/>
                  </a:cubicBezTo>
                  <a:cubicBezTo>
                    <a:pt x="680" y="47"/>
                    <a:pt x="566" y="0"/>
                    <a:pt x="449"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7"/>
            <p:cNvSpPr/>
            <p:nvPr/>
          </p:nvSpPr>
          <p:spPr>
            <a:xfrm>
              <a:off x="270714" y="1644979"/>
              <a:ext cx="169725" cy="427331"/>
            </a:xfrm>
            <a:custGeom>
              <a:rect b="b" l="l" r="r" t="t"/>
              <a:pathLst>
                <a:path extrusionOk="0" h="12390" w="4921">
                  <a:moveTo>
                    <a:pt x="504" y="1"/>
                  </a:moveTo>
                  <a:cubicBezTo>
                    <a:pt x="321" y="1"/>
                    <a:pt x="150" y="114"/>
                    <a:pt x="84" y="296"/>
                  </a:cubicBezTo>
                  <a:cubicBezTo>
                    <a:pt x="0" y="528"/>
                    <a:pt x="120" y="785"/>
                    <a:pt x="353" y="869"/>
                  </a:cubicBezTo>
                  <a:cubicBezTo>
                    <a:pt x="401" y="886"/>
                    <a:pt x="453" y="895"/>
                    <a:pt x="506" y="895"/>
                  </a:cubicBezTo>
                  <a:cubicBezTo>
                    <a:pt x="692" y="894"/>
                    <a:pt x="860" y="778"/>
                    <a:pt x="926" y="603"/>
                  </a:cubicBezTo>
                  <a:cubicBezTo>
                    <a:pt x="1008" y="369"/>
                    <a:pt x="890" y="112"/>
                    <a:pt x="656" y="27"/>
                  </a:cubicBezTo>
                  <a:cubicBezTo>
                    <a:pt x="606" y="9"/>
                    <a:pt x="555" y="1"/>
                    <a:pt x="504" y="1"/>
                  </a:cubicBezTo>
                  <a:close/>
                  <a:moveTo>
                    <a:pt x="2345" y="1064"/>
                  </a:moveTo>
                  <a:cubicBezTo>
                    <a:pt x="2217" y="1064"/>
                    <a:pt x="2090" y="1118"/>
                    <a:pt x="2002" y="1223"/>
                  </a:cubicBezTo>
                  <a:cubicBezTo>
                    <a:pt x="1842" y="1413"/>
                    <a:pt x="1867" y="1696"/>
                    <a:pt x="2056" y="1855"/>
                  </a:cubicBezTo>
                  <a:cubicBezTo>
                    <a:pt x="2137" y="1922"/>
                    <a:pt x="2237" y="1960"/>
                    <a:pt x="2342" y="1960"/>
                  </a:cubicBezTo>
                  <a:cubicBezTo>
                    <a:pt x="2474" y="1960"/>
                    <a:pt x="2600" y="1901"/>
                    <a:pt x="2685" y="1799"/>
                  </a:cubicBezTo>
                  <a:cubicBezTo>
                    <a:pt x="2845" y="1611"/>
                    <a:pt x="2821" y="1328"/>
                    <a:pt x="2632" y="1169"/>
                  </a:cubicBezTo>
                  <a:cubicBezTo>
                    <a:pt x="2548" y="1098"/>
                    <a:pt x="2446" y="1064"/>
                    <a:pt x="2345" y="1064"/>
                  </a:cubicBezTo>
                  <a:close/>
                  <a:moveTo>
                    <a:pt x="3708" y="2690"/>
                  </a:moveTo>
                  <a:cubicBezTo>
                    <a:pt x="3632" y="2690"/>
                    <a:pt x="3555" y="2709"/>
                    <a:pt x="3484" y="2750"/>
                  </a:cubicBezTo>
                  <a:cubicBezTo>
                    <a:pt x="3272" y="2875"/>
                    <a:pt x="3199" y="3148"/>
                    <a:pt x="3324" y="3362"/>
                  </a:cubicBezTo>
                  <a:cubicBezTo>
                    <a:pt x="3402" y="3500"/>
                    <a:pt x="3549" y="3585"/>
                    <a:pt x="3708" y="3586"/>
                  </a:cubicBezTo>
                  <a:cubicBezTo>
                    <a:pt x="3787" y="3586"/>
                    <a:pt x="3864" y="3565"/>
                    <a:pt x="3932" y="3523"/>
                  </a:cubicBezTo>
                  <a:cubicBezTo>
                    <a:pt x="4147" y="3402"/>
                    <a:pt x="4221" y="3127"/>
                    <a:pt x="4096" y="2914"/>
                  </a:cubicBezTo>
                  <a:cubicBezTo>
                    <a:pt x="4013" y="2770"/>
                    <a:pt x="3863" y="2690"/>
                    <a:pt x="3708" y="2690"/>
                  </a:cubicBezTo>
                  <a:close/>
                  <a:moveTo>
                    <a:pt x="4436" y="4685"/>
                  </a:moveTo>
                  <a:cubicBezTo>
                    <a:pt x="4410" y="4685"/>
                    <a:pt x="4384" y="4687"/>
                    <a:pt x="4358" y="4692"/>
                  </a:cubicBezTo>
                  <a:cubicBezTo>
                    <a:pt x="4115" y="4736"/>
                    <a:pt x="3952" y="4967"/>
                    <a:pt x="3994" y="5210"/>
                  </a:cubicBezTo>
                  <a:cubicBezTo>
                    <a:pt x="4034" y="5424"/>
                    <a:pt x="4218" y="5580"/>
                    <a:pt x="4436" y="5581"/>
                  </a:cubicBezTo>
                  <a:cubicBezTo>
                    <a:pt x="4462" y="5581"/>
                    <a:pt x="4488" y="5577"/>
                    <a:pt x="4513" y="5572"/>
                  </a:cubicBezTo>
                  <a:cubicBezTo>
                    <a:pt x="4756" y="5530"/>
                    <a:pt x="4920" y="5299"/>
                    <a:pt x="4878" y="5056"/>
                  </a:cubicBezTo>
                  <a:cubicBezTo>
                    <a:pt x="4839" y="4838"/>
                    <a:pt x="4650" y="4685"/>
                    <a:pt x="4436" y="4685"/>
                  </a:cubicBezTo>
                  <a:close/>
                  <a:moveTo>
                    <a:pt x="4435" y="6809"/>
                  </a:moveTo>
                  <a:cubicBezTo>
                    <a:pt x="4223" y="6809"/>
                    <a:pt x="4034" y="6962"/>
                    <a:pt x="3998" y="7179"/>
                  </a:cubicBezTo>
                  <a:cubicBezTo>
                    <a:pt x="3953" y="7423"/>
                    <a:pt x="4118" y="7655"/>
                    <a:pt x="4361" y="7695"/>
                  </a:cubicBezTo>
                  <a:cubicBezTo>
                    <a:pt x="4382" y="7699"/>
                    <a:pt x="4402" y="7701"/>
                    <a:pt x="4423" y="7701"/>
                  </a:cubicBezTo>
                  <a:cubicBezTo>
                    <a:pt x="4427" y="7701"/>
                    <a:pt x="4432" y="7701"/>
                    <a:pt x="4436" y="7701"/>
                  </a:cubicBezTo>
                  <a:cubicBezTo>
                    <a:pt x="4653" y="7701"/>
                    <a:pt x="4839" y="7546"/>
                    <a:pt x="4878" y="7332"/>
                  </a:cubicBezTo>
                  <a:cubicBezTo>
                    <a:pt x="4921" y="7088"/>
                    <a:pt x="4758" y="6856"/>
                    <a:pt x="4513" y="6815"/>
                  </a:cubicBezTo>
                  <a:cubicBezTo>
                    <a:pt x="4487" y="6811"/>
                    <a:pt x="4461" y="6809"/>
                    <a:pt x="4435" y="6809"/>
                  </a:cubicBezTo>
                  <a:close/>
                  <a:moveTo>
                    <a:pt x="3714" y="8804"/>
                  </a:moveTo>
                  <a:cubicBezTo>
                    <a:pt x="3559" y="8804"/>
                    <a:pt x="3409" y="8884"/>
                    <a:pt x="3326" y="9029"/>
                  </a:cubicBezTo>
                  <a:cubicBezTo>
                    <a:pt x="3201" y="9240"/>
                    <a:pt x="3276" y="9515"/>
                    <a:pt x="3490" y="9640"/>
                  </a:cubicBezTo>
                  <a:cubicBezTo>
                    <a:pt x="3558" y="9679"/>
                    <a:pt x="3634" y="9699"/>
                    <a:pt x="3711" y="9699"/>
                  </a:cubicBezTo>
                  <a:cubicBezTo>
                    <a:pt x="3712" y="9699"/>
                    <a:pt x="3713" y="9699"/>
                    <a:pt x="3714" y="9699"/>
                  </a:cubicBezTo>
                  <a:cubicBezTo>
                    <a:pt x="3873" y="9699"/>
                    <a:pt x="4020" y="9613"/>
                    <a:pt x="4098" y="9476"/>
                  </a:cubicBezTo>
                  <a:cubicBezTo>
                    <a:pt x="4223" y="9262"/>
                    <a:pt x="4152" y="8989"/>
                    <a:pt x="3938" y="8864"/>
                  </a:cubicBezTo>
                  <a:cubicBezTo>
                    <a:pt x="3867" y="8823"/>
                    <a:pt x="3790" y="8804"/>
                    <a:pt x="3714" y="8804"/>
                  </a:cubicBezTo>
                  <a:close/>
                  <a:moveTo>
                    <a:pt x="2350" y="10431"/>
                  </a:moveTo>
                  <a:cubicBezTo>
                    <a:pt x="2248" y="10431"/>
                    <a:pt x="2145" y="10466"/>
                    <a:pt x="2062" y="10537"/>
                  </a:cubicBezTo>
                  <a:cubicBezTo>
                    <a:pt x="1872" y="10696"/>
                    <a:pt x="1847" y="10979"/>
                    <a:pt x="2009" y="11167"/>
                  </a:cubicBezTo>
                  <a:cubicBezTo>
                    <a:pt x="2092" y="11266"/>
                    <a:pt x="2215" y="11325"/>
                    <a:pt x="2345" y="11325"/>
                  </a:cubicBezTo>
                  <a:cubicBezTo>
                    <a:pt x="2346" y="11325"/>
                    <a:pt x="2347" y="11325"/>
                    <a:pt x="2348" y="11325"/>
                  </a:cubicBezTo>
                  <a:cubicBezTo>
                    <a:pt x="2350" y="11325"/>
                    <a:pt x="2352" y="11325"/>
                    <a:pt x="2353" y="11325"/>
                  </a:cubicBezTo>
                  <a:cubicBezTo>
                    <a:pt x="2457" y="11325"/>
                    <a:pt x="2558" y="11287"/>
                    <a:pt x="2637" y="11220"/>
                  </a:cubicBezTo>
                  <a:cubicBezTo>
                    <a:pt x="2825" y="11062"/>
                    <a:pt x="2849" y="10780"/>
                    <a:pt x="2692" y="10592"/>
                  </a:cubicBezTo>
                  <a:cubicBezTo>
                    <a:pt x="2604" y="10485"/>
                    <a:pt x="2477" y="10431"/>
                    <a:pt x="2350" y="10431"/>
                  </a:cubicBezTo>
                  <a:close/>
                  <a:moveTo>
                    <a:pt x="515" y="11497"/>
                  </a:moveTo>
                  <a:cubicBezTo>
                    <a:pt x="463" y="11497"/>
                    <a:pt x="411" y="11506"/>
                    <a:pt x="359" y="11525"/>
                  </a:cubicBezTo>
                  <a:cubicBezTo>
                    <a:pt x="127" y="11609"/>
                    <a:pt x="6" y="11865"/>
                    <a:pt x="90" y="12097"/>
                  </a:cubicBezTo>
                  <a:cubicBezTo>
                    <a:pt x="155" y="12273"/>
                    <a:pt x="322" y="12389"/>
                    <a:pt x="509" y="12389"/>
                  </a:cubicBezTo>
                  <a:cubicBezTo>
                    <a:pt x="509" y="12389"/>
                    <a:pt x="510" y="12389"/>
                    <a:pt x="511" y="12389"/>
                  </a:cubicBezTo>
                  <a:cubicBezTo>
                    <a:pt x="564" y="12389"/>
                    <a:pt x="617" y="12380"/>
                    <a:pt x="666" y="12363"/>
                  </a:cubicBezTo>
                  <a:cubicBezTo>
                    <a:pt x="899" y="12279"/>
                    <a:pt x="1019" y="12022"/>
                    <a:pt x="931" y="11790"/>
                  </a:cubicBezTo>
                  <a:cubicBezTo>
                    <a:pt x="867" y="11609"/>
                    <a:pt x="696" y="11497"/>
                    <a:pt x="515" y="11497"/>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7"/>
            <p:cNvSpPr/>
            <p:nvPr/>
          </p:nvSpPr>
          <p:spPr>
            <a:xfrm>
              <a:off x="200457" y="2054241"/>
              <a:ext cx="30903" cy="30972"/>
            </a:xfrm>
            <a:custGeom>
              <a:rect b="b" l="l" r="r" t="t"/>
              <a:pathLst>
                <a:path extrusionOk="0" h="898" w="896">
                  <a:moveTo>
                    <a:pt x="445" y="0"/>
                  </a:moveTo>
                  <a:cubicBezTo>
                    <a:pt x="417" y="0"/>
                    <a:pt x="390" y="3"/>
                    <a:pt x="362" y="8"/>
                  </a:cubicBezTo>
                  <a:cubicBezTo>
                    <a:pt x="333" y="14"/>
                    <a:pt x="304" y="23"/>
                    <a:pt x="278" y="35"/>
                  </a:cubicBezTo>
                  <a:cubicBezTo>
                    <a:pt x="251" y="45"/>
                    <a:pt x="225" y="60"/>
                    <a:pt x="200" y="76"/>
                  </a:cubicBezTo>
                  <a:cubicBezTo>
                    <a:pt x="176" y="92"/>
                    <a:pt x="153" y="110"/>
                    <a:pt x="132" y="130"/>
                  </a:cubicBezTo>
                  <a:cubicBezTo>
                    <a:pt x="48" y="215"/>
                    <a:pt x="1" y="330"/>
                    <a:pt x="1" y="450"/>
                  </a:cubicBezTo>
                  <a:cubicBezTo>
                    <a:pt x="1" y="567"/>
                    <a:pt x="48" y="680"/>
                    <a:pt x="132" y="762"/>
                  </a:cubicBezTo>
                  <a:cubicBezTo>
                    <a:pt x="215" y="848"/>
                    <a:pt x="329" y="896"/>
                    <a:pt x="448" y="897"/>
                  </a:cubicBezTo>
                  <a:cubicBezTo>
                    <a:pt x="567" y="897"/>
                    <a:pt x="682" y="848"/>
                    <a:pt x="764" y="762"/>
                  </a:cubicBezTo>
                  <a:cubicBezTo>
                    <a:pt x="848" y="680"/>
                    <a:pt x="896" y="567"/>
                    <a:pt x="896" y="450"/>
                  </a:cubicBezTo>
                  <a:cubicBezTo>
                    <a:pt x="896" y="330"/>
                    <a:pt x="848" y="215"/>
                    <a:pt x="764" y="130"/>
                  </a:cubicBezTo>
                  <a:cubicBezTo>
                    <a:pt x="678" y="47"/>
                    <a:pt x="563" y="0"/>
                    <a:pt x="445"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7" name="Google Shape;707;p27"/>
          <p:cNvGrpSpPr/>
          <p:nvPr/>
        </p:nvGrpSpPr>
        <p:grpSpPr>
          <a:xfrm rot="10800000">
            <a:off x="195616" y="206101"/>
            <a:ext cx="641415" cy="636965"/>
            <a:chOff x="8306977" y="3976034"/>
            <a:chExt cx="641415" cy="636965"/>
          </a:xfrm>
        </p:grpSpPr>
        <p:sp>
          <p:nvSpPr>
            <p:cNvPr id="708" name="Google Shape;708;p27"/>
            <p:cNvSpPr/>
            <p:nvPr/>
          </p:nvSpPr>
          <p:spPr>
            <a:xfrm>
              <a:off x="8306977" y="3976034"/>
              <a:ext cx="117025" cy="112610"/>
            </a:xfrm>
            <a:custGeom>
              <a:rect b="b" l="l" r="r" t="t"/>
              <a:pathLst>
                <a:path extrusionOk="0" h="3265" w="3393">
                  <a:moveTo>
                    <a:pt x="1761" y="1"/>
                  </a:moveTo>
                  <a:cubicBezTo>
                    <a:pt x="1100" y="1"/>
                    <a:pt x="506" y="398"/>
                    <a:pt x="253" y="1008"/>
                  </a:cubicBezTo>
                  <a:cubicBezTo>
                    <a:pt x="1" y="1618"/>
                    <a:pt x="140" y="2319"/>
                    <a:pt x="607" y="2786"/>
                  </a:cubicBezTo>
                  <a:cubicBezTo>
                    <a:pt x="919" y="3098"/>
                    <a:pt x="1336" y="3264"/>
                    <a:pt x="1761" y="3264"/>
                  </a:cubicBezTo>
                  <a:cubicBezTo>
                    <a:pt x="1971" y="3264"/>
                    <a:pt x="2183" y="3223"/>
                    <a:pt x="2385" y="3139"/>
                  </a:cubicBezTo>
                  <a:cubicBezTo>
                    <a:pt x="2995" y="2887"/>
                    <a:pt x="3393" y="2292"/>
                    <a:pt x="3393" y="1632"/>
                  </a:cubicBezTo>
                  <a:cubicBezTo>
                    <a:pt x="3392" y="730"/>
                    <a:pt x="2661" y="1"/>
                    <a:pt x="1761"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7"/>
            <p:cNvSpPr/>
            <p:nvPr/>
          </p:nvSpPr>
          <p:spPr>
            <a:xfrm>
              <a:off x="8481773" y="4150831"/>
              <a:ext cx="117025" cy="112575"/>
            </a:xfrm>
            <a:custGeom>
              <a:rect b="b" l="l" r="r" t="t"/>
              <a:pathLst>
                <a:path extrusionOk="0" h="3264" w="3393">
                  <a:moveTo>
                    <a:pt x="1760" y="0"/>
                  </a:moveTo>
                  <a:cubicBezTo>
                    <a:pt x="1100" y="0"/>
                    <a:pt x="505" y="398"/>
                    <a:pt x="253" y="1007"/>
                  </a:cubicBezTo>
                  <a:cubicBezTo>
                    <a:pt x="0" y="1616"/>
                    <a:pt x="139" y="2319"/>
                    <a:pt x="606" y="2785"/>
                  </a:cubicBezTo>
                  <a:cubicBezTo>
                    <a:pt x="918" y="3097"/>
                    <a:pt x="1336" y="3263"/>
                    <a:pt x="1760" y="3263"/>
                  </a:cubicBezTo>
                  <a:cubicBezTo>
                    <a:pt x="1970" y="3263"/>
                    <a:pt x="2183" y="3222"/>
                    <a:pt x="2384" y="3139"/>
                  </a:cubicBezTo>
                  <a:cubicBezTo>
                    <a:pt x="2995" y="2886"/>
                    <a:pt x="3392" y="2292"/>
                    <a:pt x="3392" y="1631"/>
                  </a:cubicBezTo>
                  <a:cubicBezTo>
                    <a:pt x="3392" y="731"/>
                    <a:pt x="2662" y="0"/>
                    <a:pt x="1760" y="0"/>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7"/>
            <p:cNvSpPr/>
            <p:nvPr/>
          </p:nvSpPr>
          <p:spPr>
            <a:xfrm>
              <a:off x="8656536" y="4325593"/>
              <a:ext cx="117059" cy="112610"/>
            </a:xfrm>
            <a:custGeom>
              <a:rect b="b" l="l" r="r" t="t"/>
              <a:pathLst>
                <a:path extrusionOk="0" h="3265" w="3394">
                  <a:moveTo>
                    <a:pt x="1762" y="1"/>
                  </a:moveTo>
                  <a:cubicBezTo>
                    <a:pt x="1102" y="1"/>
                    <a:pt x="506" y="398"/>
                    <a:pt x="253" y="1008"/>
                  </a:cubicBezTo>
                  <a:cubicBezTo>
                    <a:pt x="1" y="1618"/>
                    <a:pt x="141" y="2319"/>
                    <a:pt x="608" y="2786"/>
                  </a:cubicBezTo>
                  <a:cubicBezTo>
                    <a:pt x="920" y="3099"/>
                    <a:pt x="1337" y="3265"/>
                    <a:pt x="1762" y="3265"/>
                  </a:cubicBezTo>
                  <a:cubicBezTo>
                    <a:pt x="1972" y="3265"/>
                    <a:pt x="2184" y="3224"/>
                    <a:pt x="2386" y="3140"/>
                  </a:cubicBezTo>
                  <a:cubicBezTo>
                    <a:pt x="2995" y="2888"/>
                    <a:pt x="3393" y="2292"/>
                    <a:pt x="3393" y="1633"/>
                  </a:cubicBezTo>
                  <a:cubicBezTo>
                    <a:pt x="3393" y="731"/>
                    <a:pt x="2662" y="1"/>
                    <a:pt x="1762" y="1"/>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7"/>
            <p:cNvSpPr/>
            <p:nvPr/>
          </p:nvSpPr>
          <p:spPr>
            <a:xfrm>
              <a:off x="8831367" y="4500390"/>
              <a:ext cx="117025" cy="112610"/>
            </a:xfrm>
            <a:custGeom>
              <a:rect b="b" l="l" r="r" t="t"/>
              <a:pathLst>
                <a:path extrusionOk="0" h="3265" w="3393">
                  <a:moveTo>
                    <a:pt x="1761" y="0"/>
                  </a:moveTo>
                  <a:cubicBezTo>
                    <a:pt x="1100" y="0"/>
                    <a:pt x="506" y="398"/>
                    <a:pt x="253" y="1008"/>
                  </a:cubicBezTo>
                  <a:cubicBezTo>
                    <a:pt x="0" y="1618"/>
                    <a:pt x="140" y="2320"/>
                    <a:pt x="606" y="2787"/>
                  </a:cubicBezTo>
                  <a:cubicBezTo>
                    <a:pt x="918" y="3099"/>
                    <a:pt x="1336" y="3264"/>
                    <a:pt x="1760" y="3264"/>
                  </a:cubicBezTo>
                  <a:cubicBezTo>
                    <a:pt x="1971" y="3264"/>
                    <a:pt x="2183" y="3224"/>
                    <a:pt x="2385" y="3140"/>
                  </a:cubicBezTo>
                  <a:cubicBezTo>
                    <a:pt x="2995" y="2887"/>
                    <a:pt x="3393" y="2293"/>
                    <a:pt x="3393" y="1632"/>
                  </a:cubicBezTo>
                  <a:cubicBezTo>
                    <a:pt x="3393" y="731"/>
                    <a:pt x="2662" y="0"/>
                    <a:pt x="1761" y="0"/>
                  </a:cubicBezTo>
                  <a:close/>
                </a:path>
              </a:pathLst>
            </a:custGeom>
            <a:solidFill>
              <a:srgbClr val="FFE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2" name="Google Shape;712;p27"/>
          <p:cNvGrpSpPr/>
          <p:nvPr/>
        </p:nvGrpSpPr>
        <p:grpSpPr>
          <a:xfrm rot="10800000">
            <a:off x="7348026" y="4392519"/>
            <a:ext cx="427328" cy="750985"/>
            <a:chOff x="1368654" y="-324404"/>
            <a:chExt cx="427328" cy="750985"/>
          </a:xfrm>
        </p:grpSpPr>
        <p:sp>
          <p:nvSpPr>
            <p:cNvPr id="713" name="Google Shape;713;p27"/>
            <p:cNvSpPr/>
            <p:nvPr/>
          </p:nvSpPr>
          <p:spPr>
            <a:xfrm rot="5400000">
              <a:off x="1359437" y="-9963"/>
              <a:ext cx="750985" cy="122105"/>
            </a:xfrm>
            <a:custGeom>
              <a:rect b="b" l="l" r="r" t="t"/>
              <a:pathLst>
                <a:path extrusionOk="0" h="3580"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7"/>
            <p:cNvSpPr/>
            <p:nvPr/>
          </p:nvSpPr>
          <p:spPr>
            <a:xfrm rot="5400000">
              <a:off x="1054231" y="-9981"/>
              <a:ext cx="750985" cy="122139"/>
            </a:xfrm>
            <a:custGeom>
              <a:rect b="b" l="l" r="r" t="t"/>
              <a:pathLst>
                <a:path extrusionOk="0" h="3581" w="21774">
                  <a:moveTo>
                    <a:pt x="1" y="1"/>
                  </a:moveTo>
                  <a:lnTo>
                    <a:pt x="1" y="3580"/>
                  </a:lnTo>
                  <a:lnTo>
                    <a:pt x="21773" y="3580"/>
                  </a:lnTo>
                  <a:lnTo>
                    <a:pt x="21773" y="1"/>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5" name="Google Shape;715;p27"/>
          <p:cNvGrpSpPr/>
          <p:nvPr/>
        </p:nvGrpSpPr>
        <p:grpSpPr>
          <a:xfrm rot="10800000">
            <a:off x="515558" y="3781984"/>
            <a:ext cx="242051" cy="242051"/>
            <a:chOff x="8109724" y="768892"/>
            <a:chExt cx="242051" cy="242051"/>
          </a:xfrm>
        </p:grpSpPr>
        <p:sp>
          <p:nvSpPr>
            <p:cNvPr id="716" name="Google Shape;716;p27"/>
            <p:cNvSpPr/>
            <p:nvPr/>
          </p:nvSpPr>
          <p:spPr>
            <a:xfrm>
              <a:off x="8109724" y="768892"/>
              <a:ext cx="242051" cy="242051"/>
            </a:xfrm>
            <a:custGeom>
              <a:rect b="b" l="l" r="r" t="t"/>
              <a:pathLst>
                <a:path extrusionOk="0" h="7018" w="7018">
                  <a:moveTo>
                    <a:pt x="6596" y="1"/>
                  </a:moveTo>
                  <a:lnTo>
                    <a:pt x="1" y="6596"/>
                  </a:lnTo>
                  <a:lnTo>
                    <a:pt x="423" y="7018"/>
                  </a:lnTo>
                  <a:lnTo>
                    <a:pt x="7018" y="423"/>
                  </a:lnTo>
                  <a:lnTo>
                    <a:pt x="6596"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7"/>
            <p:cNvSpPr/>
            <p:nvPr/>
          </p:nvSpPr>
          <p:spPr>
            <a:xfrm>
              <a:off x="8109724" y="768892"/>
              <a:ext cx="242051" cy="242051"/>
            </a:xfrm>
            <a:custGeom>
              <a:rect b="b" l="l" r="r" t="t"/>
              <a:pathLst>
                <a:path extrusionOk="0" h="7018" w="7018">
                  <a:moveTo>
                    <a:pt x="423" y="1"/>
                  </a:moveTo>
                  <a:lnTo>
                    <a:pt x="1" y="423"/>
                  </a:lnTo>
                  <a:lnTo>
                    <a:pt x="6596" y="7018"/>
                  </a:lnTo>
                  <a:lnTo>
                    <a:pt x="7018" y="6596"/>
                  </a:lnTo>
                  <a:lnTo>
                    <a:pt x="423" y="1"/>
                  </a:ln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8" name="Google Shape;718;p27"/>
          <p:cNvSpPr/>
          <p:nvPr/>
        </p:nvSpPr>
        <p:spPr>
          <a:xfrm rot="10800000">
            <a:off x="8209253" y="1747586"/>
            <a:ext cx="200283" cy="400567"/>
          </a:xfrm>
          <a:custGeom>
            <a:rect b="b" l="l" r="r" t="t"/>
            <a:pathLst>
              <a:path extrusionOk="0" h="11614" w="5807">
                <a:moveTo>
                  <a:pt x="1" y="0"/>
                </a:moveTo>
                <a:lnTo>
                  <a:pt x="1" y="11614"/>
                </a:lnTo>
                <a:cubicBezTo>
                  <a:pt x="3207" y="11614"/>
                  <a:pt x="5807" y="9014"/>
                  <a:pt x="5807" y="5807"/>
                </a:cubicBezTo>
                <a:cubicBezTo>
                  <a:pt x="5807" y="2600"/>
                  <a:pt x="3207" y="0"/>
                  <a:pt x="1" y="0"/>
                </a:cubicBez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9" name="Google Shape;719;p27"/>
          <p:cNvGrpSpPr/>
          <p:nvPr/>
        </p:nvGrpSpPr>
        <p:grpSpPr>
          <a:xfrm rot="10800000">
            <a:off x="8335953" y="2152778"/>
            <a:ext cx="808059" cy="1609493"/>
            <a:chOff x="-5" y="1056830"/>
            <a:chExt cx="808059" cy="1609493"/>
          </a:xfrm>
        </p:grpSpPr>
        <p:sp>
          <p:nvSpPr>
            <p:cNvPr id="720" name="Google Shape;720;p27"/>
            <p:cNvSpPr/>
            <p:nvPr/>
          </p:nvSpPr>
          <p:spPr>
            <a:xfrm rot="5400000">
              <a:off x="-400722" y="1457547"/>
              <a:ext cx="1609493" cy="808059"/>
            </a:xfrm>
            <a:custGeom>
              <a:rect b="b" l="l" r="r" t="t"/>
              <a:pathLst>
                <a:path extrusionOk="0" h="16100" w="32068">
                  <a:moveTo>
                    <a:pt x="16006" y="1"/>
                  </a:moveTo>
                  <a:cubicBezTo>
                    <a:pt x="11766" y="1"/>
                    <a:pt x="7772" y="1642"/>
                    <a:pt x="4753" y="4626"/>
                  </a:cubicBezTo>
                  <a:cubicBezTo>
                    <a:pt x="1712" y="7633"/>
                    <a:pt x="24" y="11643"/>
                    <a:pt x="1" y="15919"/>
                  </a:cubicBezTo>
                  <a:lnTo>
                    <a:pt x="597" y="15923"/>
                  </a:lnTo>
                  <a:cubicBezTo>
                    <a:pt x="620" y="11806"/>
                    <a:pt x="2245" y="7945"/>
                    <a:pt x="5172" y="5050"/>
                  </a:cubicBezTo>
                  <a:cubicBezTo>
                    <a:pt x="8079" y="2176"/>
                    <a:pt x="11923" y="598"/>
                    <a:pt x="16006" y="598"/>
                  </a:cubicBezTo>
                  <a:lnTo>
                    <a:pt x="16096" y="598"/>
                  </a:lnTo>
                  <a:cubicBezTo>
                    <a:pt x="24594" y="645"/>
                    <a:pt x="31468" y="7597"/>
                    <a:pt x="31421" y="16096"/>
                  </a:cubicBezTo>
                  <a:lnTo>
                    <a:pt x="32018" y="16099"/>
                  </a:lnTo>
                  <a:cubicBezTo>
                    <a:pt x="32067" y="7274"/>
                    <a:pt x="24926" y="50"/>
                    <a:pt x="16099" y="1"/>
                  </a:cubicBezTo>
                  <a:close/>
                </a:path>
              </a:pathLst>
            </a:custGeom>
            <a:solidFill>
              <a:srgbClr val="1D26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7"/>
            <p:cNvSpPr/>
            <p:nvPr/>
          </p:nvSpPr>
          <p:spPr>
            <a:xfrm rot="5400000">
              <a:off x="-291458" y="1566012"/>
              <a:ext cx="1175902" cy="590385"/>
            </a:xfrm>
            <a:custGeom>
              <a:rect b="b" l="l" r="r" t="t"/>
              <a:pathLst>
                <a:path extrusionOk="0" h="11763" w="23429">
                  <a:moveTo>
                    <a:pt x="11695" y="0"/>
                  </a:moveTo>
                  <a:cubicBezTo>
                    <a:pt x="5266" y="0"/>
                    <a:pt x="37" y="5194"/>
                    <a:pt x="1" y="11630"/>
                  </a:cubicBezTo>
                  <a:lnTo>
                    <a:pt x="23392" y="11762"/>
                  </a:lnTo>
                  <a:cubicBezTo>
                    <a:pt x="23429" y="5303"/>
                    <a:pt x="18222" y="37"/>
                    <a:pt x="11762" y="1"/>
                  </a:cubicBezTo>
                  <a:cubicBezTo>
                    <a:pt x="11740" y="0"/>
                    <a:pt x="11718" y="0"/>
                    <a:pt x="1169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22" name="Google Shape;722;p27"/>
          <p:cNvGrpSpPr/>
          <p:nvPr/>
        </p:nvGrpSpPr>
        <p:grpSpPr>
          <a:xfrm rot="10800000">
            <a:off x="7798449" y="735872"/>
            <a:ext cx="1345558" cy="578854"/>
            <a:chOff x="0" y="3504375"/>
            <a:chExt cx="1345558" cy="578854"/>
          </a:xfrm>
        </p:grpSpPr>
        <p:sp>
          <p:nvSpPr>
            <p:cNvPr id="723" name="Google Shape;723;p27"/>
            <p:cNvSpPr/>
            <p:nvPr/>
          </p:nvSpPr>
          <p:spPr>
            <a:xfrm>
              <a:off x="0" y="3712875"/>
              <a:ext cx="1181608" cy="370354"/>
            </a:xfrm>
            <a:custGeom>
              <a:rect b="b" l="l" r="r" t="t"/>
              <a:pathLst>
                <a:path extrusionOk="0" h="10738" w="16061">
                  <a:moveTo>
                    <a:pt x="0" y="0"/>
                  </a:moveTo>
                  <a:lnTo>
                    <a:pt x="0" y="10738"/>
                  </a:lnTo>
                  <a:lnTo>
                    <a:pt x="16060" y="10738"/>
                  </a:lnTo>
                  <a:lnTo>
                    <a:pt x="16060" y="0"/>
                  </a:lnTo>
                  <a:close/>
                </a:path>
              </a:pathLst>
            </a:custGeom>
            <a:solidFill>
              <a:srgbClr val="8BD2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7"/>
            <p:cNvSpPr/>
            <p:nvPr/>
          </p:nvSpPr>
          <p:spPr>
            <a:xfrm>
              <a:off x="163950" y="3504375"/>
              <a:ext cx="1181608" cy="370354"/>
            </a:xfrm>
            <a:custGeom>
              <a:rect b="b" l="l" r="r" t="t"/>
              <a:pathLst>
                <a:path extrusionOk="0" h="10738" w="16061">
                  <a:moveTo>
                    <a:pt x="0" y="0"/>
                  </a:moveTo>
                  <a:lnTo>
                    <a:pt x="0" y="10738"/>
                  </a:lnTo>
                  <a:lnTo>
                    <a:pt x="16060" y="10738"/>
                  </a:lnTo>
                  <a:lnTo>
                    <a:pt x="16060" y="0"/>
                  </a:lnTo>
                  <a:close/>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5" name="Google Shape;725;p27"/>
          <p:cNvSpPr txBox="1"/>
          <p:nvPr/>
        </p:nvSpPr>
        <p:spPr>
          <a:xfrm>
            <a:off x="2828400" y="3320100"/>
            <a:ext cx="3487200" cy="9150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lang="en" sz="1200">
                <a:solidFill>
                  <a:schemeClr val="accent1"/>
                </a:solidFill>
                <a:latin typeface="Muli"/>
                <a:ea typeface="Muli"/>
                <a:cs typeface="Muli"/>
                <a:sym typeface="Muli"/>
              </a:rPr>
              <a:t>CREDITS: This presentation template was created by </a:t>
            </a:r>
            <a:r>
              <a:rPr b="1" lang="en" sz="1200">
                <a:solidFill>
                  <a:schemeClr val="accent1"/>
                </a:solidFill>
                <a:uFill>
                  <a:noFill/>
                </a:uFill>
                <a:latin typeface="Muli"/>
                <a:ea typeface="Muli"/>
                <a:cs typeface="Muli"/>
                <a:sym typeface="Muli"/>
                <a:hlinkClick r:id="rId2">
                  <a:extLst>
                    <a:ext uri="{A12FA001-AC4F-418D-AE19-62706E023703}">
                      <ahyp:hlinkClr val="tx"/>
                    </a:ext>
                  </a:extLst>
                </a:hlinkClick>
              </a:rPr>
              <a:t>Slidesgo</a:t>
            </a:r>
            <a:r>
              <a:rPr lang="en" sz="1200">
                <a:solidFill>
                  <a:schemeClr val="accent1"/>
                </a:solidFill>
                <a:latin typeface="Muli"/>
                <a:ea typeface="Muli"/>
                <a:cs typeface="Muli"/>
                <a:sym typeface="Muli"/>
              </a:rPr>
              <a:t>, including icons by </a:t>
            </a:r>
            <a:r>
              <a:rPr b="1" lang="en" sz="1200">
                <a:solidFill>
                  <a:schemeClr val="accent1"/>
                </a:solidFill>
                <a:uFill>
                  <a:noFill/>
                </a:uFill>
                <a:latin typeface="Muli"/>
                <a:ea typeface="Muli"/>
                <a:cs typeface="Muli"/>
                <a:sym typeface="Muli"/>
                <a:hlinkClick r:id="rId3">
                  <a:extLst>
                    <a:ext uri="{A12FA001-AC4F-418D-AE19-62706E023703}">
                      <ahyp:hlinkClr val="tx"/>
                    </a:ext>
                  </a:extLst>
                </a:hlinkClick>
              </a:rPr>
              <a:t>Flaticon</a:t>
            </a:r>
            <a:r>
              <a:rPr lang="en" sz="1200">
                <a:solidFill>
                  <a:schemeClr val="accent1"/>
                </a:solidFill>
                <a:latin typeface="Muli"/>
                <a:ea typeface="Muli"/>
                <a:cs typeface="Muli"/>
                <a:sym typeface="Muli"/>
              </a:rPr>
              <a:t>, infographics &amp; images by </a:t>
            </a:r>
            <a:r>
              <a:rPr b="1" lang="en" sz="1200">
                <a:solidFill>
                  <a:schemeClr val="accent1"/>
                </a:solidFill>
                <a:uFill>
                  <a:noFill/>
                </a:uFill>
                <a:latin typeface="Muli"/>
                <a:ea typeface="Muli"/>
                <a:cs typeface="Muli"/>
                <a:sym typeface="Muli"/>
                <a:hlinkClick r:id="rId4">
                  <a:extLst>
                    <a:ext uri="{A12FA001-AC4F-418D-AE19-62706E023703}">
                      <ahyp:hlinkClr val="tx"/>
                    </a:ext>
                  </a:extLst>
                </a:hlinkClick>
              </a:rPr>
              <a:t>Freepik</a:t>
            </a:r>
            <a:r>
              <a:rPr lang="en" sz="1200">
                <a:solidFill>
                  <a:schemeClr val="accent1"/>
                </a:solidFill>
                <a:latin typeface="Muli"/>
                <a:ea typeface="Muli"/>
                <a:cs typeface="Muli"/>
                <a:sym typeface="Muli"/>
              </a:rPr>
              <a:t> and illustrations by </a:t>
            </a:r>
            <a:r>
              <a:rPr b="1" lang="en" sz="1200">
                <a:solidFill>
                  <a:schemeClr val="accent1"/>
                </a:solidFill>
                <a:latin typeface="Muli"/>
                <a:ea typeface="Muli"/>
                <a:cs typeface="Muli"/>
                <a:sym typeface="Muli"/>
              </a:rPr>
              <a:t>Stories</a:t>
            </a:r>
            <a:endParaRPr b="1" sz="1200">
              <a:solidFill>
                <a:schemeClr val="accent1"/>
              </a:solidFill>
              <a:latin typeface="Muli"/>
              <a:ea typeface="Muli"/>
              <a:cs typeface="Muli"/>
              <a:sym typeface="Muli"/>
            </a:endParaRPr>
          </a:p>
        </p:txBody>
      </p:sp>
      <p:sp>
        <p:nvSpPr>
          <p:cNvPr id="726" name="Google Shape;726;p2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2">
  <p:cSld name="TITLE_ONLY_2">
    <p:spTree>
      <p:nvGrpSpPr>
        <p:cNvPr id="727" name="Shape 727"/>
        <p:cNvGrpSpPr/>
        <p:nvPr/>
      </p:nvGrpSpPr>
      <p:grpSpPr>
        <a:xfrm>
          <a:off x="0" y="0"/>
          <a:ext cx="0" cy="0"/>
          <a:chOff x="0" y="0"/>
          <a:chExt cx="0" cy="0"/>
        </a:xfrm>
      </p:grpSpPr>
      <p:sp>
        <p:nvSpPr>
          <p:cNvPr id="728" name="Google Shape;728;p28"/>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lgn="ctr">
              <a:spcBef>
                <a:spcPts val="0"/>
              </a:spcBef>
              <a:spcAft>
                <a:spcPts val="0"/>
              </a:spcAft>
              <a:buSzPts val="2600"/>
              <a:buNone/>
              <a:defRPr sz="2600"/>
            </a:lvl2pPr>
            <a:lvl3pPr lvl="2" rtl="0" algn="ctr">
              <a:spcBef>
                <a:spcPts val="0"/>
              </a:spcBef>
              <a:spcAft>
                <a:spcPts val="0"/>
              </a:spcAft>
              <a:buSzPts val="2600"/>
              <a:buNone/>
              <a:defRPr sz="2600"/>
            </a:lvl3pPr>
            <a:lvl4pPr lvl="3" rtl="0" algn="ctr">
              <a:spcBef>
                <a:spcPts val="0"/>
              </a:spcBef>
              <a:spcAft>
                <a:spcPts val="0"/>
              </a:spcAft>
              <a:buSzPts val="2600"/>
              <a:buNone/>
              <a:defRPr sz="2600"/>
            </a:lvl4pPr>
            <a:lvl5pPr lvl="4" rtl="0" algn="ctr">
              <a:spcBef>
                <a:spcPts val="0"/>
              </a:spcBef>
              <a:spcAft>
                <a:spcPts val="0"/>
              </a:spcAft>
              <a:buSzPts val="2600"/>
              <a:buNone/>
              <a:defRPr sz="2600"/>
            </a:lvl5pPr>
            <a:lvl6pPr lvl="5" rtl="0" algn="ctr">
              <a:spcBef>
                <a:spcPts val="0"/>
              </a:spcBef>
              <a:spcAft>
                <a:spcPts val="0"/>
              </a:spcAft>
              <a:buSzPts val="2600"/>
              <a:buNone/>
              <a:defRPr sz="2600"/>
            </a:lvl6pPr>
            <a:lvl7pPr lvl="6" rtl="0" algn="ctr">
              <a:spcBef>
                <a:spcPts val="0"/>
              </a:spcBef>
              <a:spcAft>
                <a:spcPts val="0"/>
              </a:spcAft>
              <a:buSzPts val="2600"/>
              <a:buNone/>
              <a:defRPr sz="2600"/>
            </a:lvl7pPr>
            <a:lvl8pPr lvl="7" rtl="0" algn="ctr">
              <a:spcBef>
                <a:spcPts val="0"/>
              </a:spcBef>
              <a:spcAft>
                <a:spcPts val="0"/>
              </a:spcAft>
              <a:buSzPts val="2600"/>
              <a:buNone/>
              <a:defRPr sz="2600"/>
            </a:lvl8pPr>
            <a:lvl9pPr lvl="8" rtl="0" algn="ctr">
              <a:spcBef>
                <a:spcPts val="0"/>
              </a:spcBef>
              <a:spcAft>
                <a:spcPts val="0"/>
              </a:spcAft>
              <a:buSzPts val="2600"/>
              <a:buNone/>
              <a:defRPr sz="2600"/>
            </a:lvl9pPr>
          </a:lstStyle>
          <a:p/>
        </p:txBody>
      </p:sp>
      <p:sp>
        <p:nvSpPr>
          <p:cNvPr id="729" name="Google Shape;729;p2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1.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5"/>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4"/>
              </a:buClr>
              <a:buSzPts val="2800"/>
              <a:buFont typeface="Viga"/>
              <a:buNone/>
              <a:defRPr sz="2800">
                <a:solidFill>
                  <a:schemeClr val="accent4"/>
                </a:solidFill>
                <a:latin typeface="Viga"/>
                <a:ea typeface="Viga"/>
                <a:cs typeface="Viga"/>
                <a:sym typeface="Viga"/>
              </a:defRPr>
            </a:lvl1pPr>
            <a:lvl2pPr lvl="1">
              <a:spcBef>
                <a:spcPts val="0"/>
              </a:spcBef>
              <a:spcAft>
                <a:spcPts val="0"/>
              </a:spcAft>
              <a:buClr>
                <a:schemeClr val="accent4"/>
              </a:buClr>
              <a:buSzPts val="2800"/>
              <a:buNone/>
              <a:defRPr sz="2800">
                <a:solidFill>
                  <a:schemeClr val="accent4"/>
                </a:solidFill>
              </a:defRPr>
            </a:lvl2pPr>
            <a:lvl3pPr lvl="2">
              <a:spcBef>
                <a:spcPts val="0"/>
              </a:spcBef>
              <a:spcAft>
                <a:spcPts val="0"/>
              </a:spcAft>
              <a:buClr>
                <a:schemeClr val="accent4"/>
              </a:buClr>
              <a:buSzPts val="2800"/>
              <a:buNone/>
              <a:defRPr sz="2800">
                <a:solidFill>
                  <a:schemeClr val="accent4"/>
                </a:solidFill>
              </a:defRPr>
            </a:lvl3pPr>
            <a:lvl4pPr lvl="3">
              <a:spcBef>
                <a:spcPts val="0"/>
              </a:spcBef>
              <a:spcAft>
                <a:spcPts val="0"/>
              </a:spcAft>
              <a:buClr>
                <a:schemeClr val="accent4"/>
              </a:buClr>
              <a:buSzPts val="2800"/>
              <a:buNone/>
              <a:defRPr sz="2800">
                <a:solidFill>
                  <a:schemeClr val="accent4"/>
                </a:solidFill>
              </a:defRPr>
            </a:lvl4pPr>
            <a:lvl5pPr lvl="4">
              <a:spcBef>
                <a:spcPts val="0"/>
              </a:spcBef>
              <a:spcAft>
                <a:spcPts val="0"/>
              </a:spcAft>
              <a:buClr>
                <a:schemeClr val="accent4"/>
              </a:buClr>
              <a:buSzPts val="2800"/>
              <a:buNone/>
              <a:defRPr sz="2800">
                <a:solidFill>
                  <a:schemeClr val="accent4"/>
                </a:solidFill>
              </a:defRPr>
            </a:lvl5pPr>
            <a:lvl6pPr lvl="5">
              <a:spcBef>
                <a:spcPts val="0"/>
              </a:spcBef>
              <a:spcAft>
                <a:spcPts val="0"/>
              </a:spcAft>
              <a:buClr>
                <a:schemeClr val="accent4"/>
              </a:buClr>
              <a:buSzPts val="2800"/>
              <a:buNone/>
              <a:defRPr sz="2800">
                <a:solidFill>
                  <a:schemeClr val="accent4"/>
                </a:solidFill>
              </a:defRPr>
            </a:lvl6pPr>
            <a:lvl7pPr lvl="6">
              <a:spcBef>
                <a:spcPts val="0"/>
              </a:spcBef>
              <a:spcAft>
                <a:spcPts val="0"/>
              </a:spcAft>
              <a:buClr>
                <a:schemeClr val="accent4"/>
              </a:buClr>
              <a:buSzPts val="2800"/>
              <a:buNone/>
              <a:defRPr sz="2800">
                <a:solidFill>
                  <a:schemeClr val="accent4"/>
                </a:solidFill>
              </a:defRPr>
            </a:lvl7pPr>
            <a:lvl8pPr lvl="7">
              <a:spcBef>
                <a:spcPts val="0"/>
              </a:spcBef>
              <a:spcAft>
                <a:spcPts val="0"/>
              </a:spcAft>
              <a:buClr>
                <a:schemeClr val="accent4"/>
              </a:buClr>
              <a:buSzPts val="2800"/>
              <a:buNone/>
              <a:defRPr sz="2800">
                <a:solidFill>
                  <a:schemeClr val="accent4"/>
                </a:solidFill>
              </a:defRPr>
            </a:lvl8pPr>
            <a:lvl9pPr lvl="8">
              <a:spcBef>
                <a:spcPts val="0"/>
              </a:spcBef>
              <a:spcAft>
                <a:spcPts val="0"/>
              </a:spcAft>
              <a:buClr>
                <a:schemeClr val="accent4"/>
              </a:buClr>
              <a:buSzPts val="2800"/>
              <a:buNone/>
              <a:defRPr sz="2800">
                <a:solidFill>
                  <a:schemeClr val="accent4"/>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accent1"/>
              </a:buClr>
              <a:buSzPts val="1800"/>
              <a:buFont typeface="Muli"/>
              <a:buChar char="●"/>
              <a:defRPr sz="1800">
                <a:solidFill>
                  <a:schemeClr val="accent1"/>
                </a:solidFill>
                <a:latin typeface="Muli"/>
                <a:ea typeface="Muli"/>
                <a:cs typeface="Muli"/>
                <a:sym typeface="Muli"/>
              </a:defRPr>
            </a:lvl1pPr>
            <a:lvl2pPr indent="-317500" lvl="1" marL="914400">
              <a:lnSpc>
                <a:spcPct val="100000"/>
              </a:lnSpc>
              <a:spcBef>
                <a:spcPts val="1600"/>
              </a:spcBef>
              <a:spcAft>
                <a:spcPts val="0"/>
              </a:spcAft>
              <a:buClr>
                <a:schemeClr val="accent1"/>
              </a:buClr>
              <a:buSzPts val="1400"/>
              <a:buFont typeface="Muli"/>
              <a:buChar char="○"/>
              <a:defRPr>
                <a:solidFill>
                  <a:schemeClr val="accent1"/>
                </a:solidFill>
                <a:latin typeface="Muli"/>
                <a:ea typeface="Muli"/>
                <a:cs typeface="Muli"/>
                <a:sym typeface="Muli"/>
              </a:defRPr>
            </a:lvl2pPr>
            <a:lvl3pPr indent="-317500" lvl="2" marL="1371600">
              <a:lnSpc>
                <a:spcPct val="100000"/>
              </a:lnSpc>
              <a:spcBef>
                <a:spcPts val="1600"/>
              </a:spcBef>
              <a:spcAft>
                <a:spcPts val="0"/>
              </a:spcAft>
              <a:buClr>
                <a:schemeClr val="accent1"/>
              </a:buClr>
              <a:buSzPts val="1400"/>
              <a:buFont typeface="Muli"/>
              <a:buChar char="■"/>
              <a:defRPr>
                <a:solidFill>
                  <a:schemeClr val="accent1"/>
                </a:solidFill>
                <a:latin typeface="Muli"/>
                <a:ea typeface="Muli"/>
                <a:cs typeface="Muli"/>
                <a:sym typeface="Muli"/>
              </a:defRPr>
            </a:lvl3pPr>
            <a:lvl4pPr indent="-317500" lvl="3" marL="1828800">
              <a:lnSpc>
                <a:spcPct val="100000"/>
              </a:lnSpc>
              <a:spcBef>
                <a:spcPts val="1600"/>
              </a:spcBef>
              <a:spcAft>
                <a:spcPts val="0"/>
              </a:spcAft>
              <a:buClr>
                <a:schemeClr val="accent1"/>
              </a:buClr>
              <a:buSzPts val="1400"/>
              <a:buFont typeface="Muli"/>
              <a:buChar char="●"/>
              <a:defRPr>
                <a:solidFill>
                  <a:schemeClr val="accent1"/>
                </a:solidFill>
                <a:latin typeface="Muli"/>
                <a:ea typeface="Muli"/>
                <a:cs typeface="Muli"/>
                <a:sym typeface="Muli"/>
              </a:defRPr>
            </a:lvl4pPr>
            <a:lvl5pPr indent="-317500" lvl="4" marL="2286000">
              <a:lnSpc>
                <a:spcPct val="100000"/>
              </a:lnSpc>
              <a:spcBef>
                <a:spcPts val="1600"/>
              </a:spcBef>
              <a:spcAft>
                <a:spcPts val="0"/>
              </a:spcAft>
              <a:buClr>
                <a:schemeClr val="accent1"/>
              </a:buClr>
              <a:buSzPts val="1400"/>
              <a:buFont typeface="Muli"/>
              <a:buChar char="○"/>
              <a:defRPr>
                <a:solidFill>
                  <a:schemeClr val="accent1"/>
                </a:solidFill>
                <a:latin typeface="Muli"/>
                <a:ea typeface="Muli"/>
                <a:cs typeface="Muli"/>
                <a:sym typeface="Muli"/>
              </a:defRPr>
            </a:lvl5pPr>
            <a:lvl6pPr indent="-317500" lvl="5" marL="2743200">
              <a:lnSpc>
                <a:spcPct val="100000"/>
              </a:lnSpc>
              <a:spcBef>
                <a:spcPts val="1600"/>
              </a:spcBef>
              <a:spcAft>
                <a:spcPts val="0"/>
              </a:spcAft>
              <a:buClr>
                <a:schemeClr val="accent1"/>
              </a:buClr>
              <a:buSzPts val="1400"/>
              <a:buFont typeface="Muli"/>
              <a:buChar char="■"/>
              <a:defRPr>
                <a:solidFill>
                  <a:schemeClr val="accent1"/>
                </a:solidFill>
                <a:latin typeface="Muli"/>
                <a:ea typeface="Muli"/>
                <a:cs typeface="Muli"/>
                <a:sym typeface="Muli"/>
              </a:defRPr>
            </a:lvl6pPr>
            <a:lvl7pPr indent="-317500" lvl="6" marL="3200400">
              <a:lnSpc>
                <a:spcPct val="100000"/>
              </a:lnSpc>
              <a:spcBef>
                <a:spcPts val="1600"/>
              </a:spcBef>
              <a:spcAft>
                <a:spcPts val="0"/>
              </a:spcAft>
              <a:buClr>
                <a:schemeClr val="accent1"/>
              </a:buClr>
              <a:buSzPts val="1400"/>
              <a:buFont typeface="Muli"/>
              <a:buChar char="●"/>
              <a:defRPr>
                <a:solidFill>
                  <a:schemeClr val="accent1"/>
                </a:solidFill>
                <a:latin typeface="Muli"/>
                <a:ea typeface="Muli"/>
                <a:cs typeface="Muli"/>
                <a:sym typeface="Muli"/>
              </a:defRPr>
            </a:lvl7pPr>
            <a:lvl8pPr indent="-317500" lvl="7" marL="3657600">
              <a:lnSpc>
                <a:spcPct val="100000"/>
              </a:lnSpc>
              <a:spcBef>
                <a:spcPts val="1600"/>
              </a:spcBef>
              <a:spcAft>
                <a:spcPts val="0"/>
              </a:spcAft>
              <a:buClr>
                <a:schemeClr val="accent1"/>
              </a:buClr>
              <a:buSzPts val="1400"/>
              <a:buFont typeface="Muli"/>
              <a:buChar char="○"/>
              <a:defRPr>
                <a:solidFill>
                  <a:schemeClr val="accent1"/>
                </a:solidFill>
                <a:latin typeface="Muli"/>
                <a:ea typeface="Muli"/>
                <a:cs typeface="Muli"/>
                <a:sym typeface="Muli"/>
              </a:defRPr>
            </a:lvl8pPr>
            <a:lvl9pPr indent="-317500" lvl="8" marL="4114800">
              <a:lnSpc>
                <a:spcPct val="100000"/>
              </a:lnSpc>
              <a:spcBef>
                <a:spcPts val="1600"/>
              </a:spcBef>
              <a:spcAft>
                <a:spcPts val="1600"/>
              </a:spcAft>
              <a:buClr>
                <a:schemeClr val="accent1"/>
              </a:buClr>
              <a:buSzPts val="1400"/>
              <a:buFont typeface="Muli"/>
              <a:buChar char="■"/>
              <a:defRPr>
                <a:solidFill>
                  <a:schemeClr val="accent1"/>
                </a:solidFill>
                <a:latin typeface="Muli"/>
                <a:ea typeface="Muli"/>
                <a:cs typeface="Muli"/>
                <a:sym typeface="Muli"/>
              </a:defRPr>
            </a:lvl9pPr>
          </a:lstStyle>
          <a:p/>
        </p:txBody>
      </p:sp>
      <p:sp>
        <p:nvSpPr>
          <p:cNvPr id="8" name="Google Shape;8;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accent1"/>
                </a:solidFill>
                <a:latin typeface="Muli"/>
                <a:ea typeface="Muli"/>
                <a:cs typeface="Muli"/>
                <a:sym typeface="Muli"/>
              </a:defRPr>
            </a:lvl1pPr>
            <a:lvl2pPr lvl="1" algn="r">
              <a:buNone/>
              <a:defRPr sz="1300">
                <a:solidFill>
                  <a:schemeClr val="accent1"/>
                </a:solidFill>
                <a:latin typeface="Muli"/>
                <a:ea typeface="Muli"/>
                <a:cs typeface="Muli"/>
                <a:sym typeface="Muli"/>
              </a:defRPr>
            </a:lvl2pPr>
            <a:lvl3pPr lvl="2" algn="r">
              <a:buNone/>
              <a:defRPr sz="1300">
                <a:solidFill>
                  <a:schemeClr val="accent1"/>
                </a:solidFill>
                <a:latin typeface="Muli"/>
                <a:ea typeface="Muli"/>
                <a:cs typeface="Muli"/>
                <a:sym typeface="Muli"/>
              </a:defRPr>
            </a:lvl3pPr>
            <a:lvl4pPr lvl="3" algn="r">
              <a:buNone/>
              <a:defRPr sz="1300">
                <a:solidFill>
                  <a:schemeClr val="accent1"/>
                </a:solidFill>
                <a:latin typeface="Muli"/>
                <a:ea typeface="Muli"/>
                <a:cs typeface="Muli"/>
                <a:sym typeface="Muli"/>
              </a:defRPr>
            </a:lvl4pPr>
            <a:lvl5pPr lvl="4" algn="r">
              <a:buNone/>
              <a:defRPr sz="1300">
                <a:solidFill>
                  <a:schemeClr val="accent1"/>
                </a:solidFill>
                <a:latin typeface="Muli"/>
                <a:ea typeface="Muli"/>
                <a:cs typeface="Muli"/>
                <a:sym typeface="Muli"/>
              </a:defRPr>
            </a:lvl5pPr>
            <a:lvl6pPr lvl="5" algn="r">
              <a:buNone/>
              <a:defRPr sz="1300">
                <a:solidFill>
                  <a:schemeClr val="accent1"/>
                </a:solidFill>
                <a:latin typeface="Muli"/>
                <a:ea typeface="Muli"/>
                <a:cs typeface="Muli"/>
                <a:sym typeface="Muli"/>
              </a:defRPr>
            </a:lvl6pPr>
            <a:lvl7pPr lvl="6" algn="r">
              <a:buNone/>
              <a:defRPr sz="1300">
                <a:solidFill>
                  <a:schemeClr val="accent1"/>
                </a:solidFill>
                <a:latin typeface="Muli"/>
                <a:ea typeface="Muli"/>
                <a:cs typeface="Muli"/>
                <a:sym typeface="Muli"/>
              </a:defRPr>
            </a:lvl7pPr>
            <a:lvl8pPr lvl="7" algn="r">
              <a:buNone/>
              <a:defRPr sz="1300">
                <a:solidFill>
                  <a:schemeClr val="accent1"/>
                </a:solidFill>
                <a:latin typeface="Muli"/>
                <a:ea typeface="Muli"/>
                <a:cs typeface="Muli"/>
                <a:sym typeface="Muli"/>
              </a:defRPr>
            </a:lvl8pPr>
            <a:lvl9pPr lvl="8" algn="r">
              <a:buNone/>
              <a:defRPr sz="1300">
                <a:solidFill>
                  <a:schemeClr val="accent1"/>
                </a:solidFill>
                <a:latin typeface="Muli"/>
                <a:ea typeface="Muli"/>
                <a:cs typeface="Muli"/>
                <a:sym typeface="Mul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png"/><Relationship Id="rId4" Type="http://schemas.openxmlformats.org/officeDocument/2006/relationships/image" Target="../media/image18.png"/><Relationship Id="rId5"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13.png"/><Relationship Id="rId5" Type="http://schemas.openxmlformats.org/officeDocument/2006/relationships/image" Target="../media/image5.png"/><Relationship Id="rId6" Type="http://schemas.openxmlformats.org/officeDocument/2006/relationships/image" Target="../media/image14.png"/><Relationship Id="rId7" Type="http://schemas.openxmlformats.org/officeDocument/2006/relationships/image" Target="../media/image1.png"/><Relationship Id="rId8"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8.png"/><Relationship Id="rId4" Type="http://schemas.openxmlformats.org/officeDocument/2006/relationships/image" Target="../media/image28.png"/><Relationship Id="rId5" Type="http://schemas.openxmlformats.org/officeDocument/2006/relationships/image" Target="../media/image42.png"/><Relationship Id="rId6"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5.png"/><Relationship Id="rId4" Type="http://schemas.openxmlformats.org/officeDocument/2006/relationships/image" Target="../media/image37.png"/><Relationship Id="rId5" Type="http://schemas.openxmlformats.org/officeDocument/2006/relationships/image" Target="../media/image41.png"/><Relationship Id="rId6" Type="http://schemas.openxmlformats.org/officeDocument/2006/relationships/image" Target="../media/image32.png"/><Relationship Id="rId7" Type="http://schemas.openxmlformats.org/officeDocument/2006/relationships/image" Target="../media/image43.png"/><Relationship Id="rId8"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29"/>
          <p:cNvSpPr txBox="1"/>
          <p:nvPr>
            <p:ph type="ctrTitle"/>
          </p:nvPr>
        </p:nvSpPr>
        <p:spPr>
          <a:xfrm>
            <a:off x="2617200" y="2668348"/>
            <a:ext cx="3909600" cy="131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Projet Io-Trucks</a:t>
            </a:r>
            <a:endParaRPr/>
          </a:p>
        </p:txBody>
      </p:sp>
      <p:pic>
        <p:nvPicPr>
          <p:cNvPr id="735" name="Google Shape;735;p29"/>
          <p:cNvPicPr preferRelativeResize="0"/>
          <p:nvPr/>
        </p:nvPicPr>
        <p:blipFill>
          <a:blip r:embed="rId3">
            <a:alphaModFix/>
          </a:blip>
          <a:stretch>
            <a:fillRect/>
          </a:stretch>
        </p:blipFill>
        <p:spPr>
          <a:xfrm>
            <a:off x="3903834" y="1240150"/>
            <a:ext cx="1336325" cy="1107250"/>
          </a:xfrm>
          <a:prstGeom prst="rect">
            <a:avLst/>
          </a:prstGeom>
          <a:noFill/>
          <a:ln>
            <a:noFill/>
          </a:ln>
        </p:spPr>
      </p:pic>
      <p:pic>
        <p:nvPicPr>
          <p:cNvPr id="736" name="Google Shape;736;p29"/>
          <p:cNvPicPr preferRelativeResize="0"/>
          <p:nvPr/>
        </p:nvPicPr>
        <p:blipFill>
          <a:blip r:embed="rId4">
            <a:alphaModFix/>
          </a:blip>
          <a:stretch>
            <a:fillRect/>
          </a:stretch>
        </p:blipFill>
        <p:spPr>
          <a:xfrm>
            <a:off x="3546725" y="449575"/>
            <a:ext cx="1028700" cy="790575"/>
          </a:xfrm>
          <a:prstGeom prst="rect">
            <a:avLst/>
          </a:prstGeom>
          <a:noFill/>
          <a:ln>
            <a:noFill/>
          </a:ln>
        </p:spPr>
      </p:pic>
      <p:pic>
        <p:nvPicPr>
          <p:cNvPr id="737" name="Google Shape;737;p29"/>
          <p:cNvPicPr preferRelativeResize="0"/>
          <p:nvPr/>
        </p:nvPicPr>
        <p:blipFill>
          <a:blip r:embed="rId5">
            <a:alphaModFix/>
          </a:blip>
          <a:stretch>
            <a:fillRect/>
          </a:stretch>
        </p:blipFill>
        <p:spPr>
          <a:xfrm>
            <a:off x="4812925" y="449575"/>
            <a:ext cx="786250" cy="786250"/>
          </a:xfrm>
          <a:prstGeom prst="rect">
            <a:avLst/>
          </a:prstGeom>
          <a:noFill/>
          <a:ln>
            <a:noFill/>
          </a:ln>
        </p:spPr>
      </p:pic>
      <p:sp>
        <p:nvSpPr>
          <p:cNvPr id="738" name="Google Shape;738;p29"/>
          <p:cNvSpPr txBox="1"/>
          <p:nvPr>
            <p:ph idx="1" type="subTitle"/>
          </p:nvPr>
        </p:nvSpPr>
        <p:spPr>
          <a:xfrm>
            <a:off x="2281650" y="3984750"/>
            <a:ext cx="4580700" cy="110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BERTRAND Emilien</a:t>
            </a:r>
            <a:endParaRPr>
              <a:solidFill>
                <a:schemeClr val="dk1"/>
              </a:solidFill>
            </a:endParaRPr>
          </a:p>
          <a:p>
            <a:pPr indent="0" lvl="0" marL="0" rtl="0" algn="ctr">
              <a:spcBef>
                <a:spcPts val="0"/>
              </a:spcBef>
              <a:spcAft>
                <a:spcPts val="0"/>
              </a:spcAft>
              <a:buNone/>
            </a:pPr>
            <a:r>
              <a:rPr lang="en">
                <a:solidFill>
                  <a:schemeClr val="dk1"/>
                </a:solidFill>
              </a:rPr>
              <a:t>BTS SNIR 2021</a:t>
            </a:r>
            <a:endParaRPr>
              <a:solidFill>
                <a:schemeClr val="dk1"/>
              </a:solidFill>
            </a:endParaRPr>
          </a:p>
          <a:p>
            <a:pPr indent="0" lvl="0" marL="0" rtl="0" algn="ctr">
              <a:spcBef>
                <a:spcPts val="0"/>
              </a:spcBef>
              <a:spcAft>
                <a:spcPts val="0"/>
              </a:spcAft>
              <a:buNone/>
            </a:pPr>
            <a:r>
              <a:rPr lang="en"/>
              <a:t>Revue Finale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30"/>
          <p:cNvSpPr txBox="1"/>
          <p:nvPr>
            <p:ph idx="2" type="title"/>
          </p:nvPr>
        </p:nvSpPr>
        <p:spPr>
          <a:xfrm>
            <a:off x="1259358" y="1017500"/>
            <a:ext cx="3478800" cy="133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1</a:t>
            </a:r>
            <a:endParaRPr/>
          </a:p>
        </p:txBody>
      </p:sp>
      <p:grpSp>
        <p:nvGrpSpPr>
          <p:cNvPr id="744" name="Google Shape;744;p30"/>
          <p:cNvGrpSpPr/>
          <p:nvPr/>
        </p:nvGrpSpPr>
        <p:grpSpPr>
          <a:xfrm>
            <a:off x="5029298" y="1774891"/>
            <a:ext cx="3243296" cy="1593721"/>
            <a:chOff x="238075" y="1102025"/>
            <a:chExt cx="7142250" cy="3509625"/>
          </a:xfrm>
        </p:grpSpPr>
        <p:sp>
          <p:nvSpPr>
            <p:cNvPr id="745" name="Google Shape;745;p30"/>
            <p:cNvSpPr/>
            <p:nvPr/>
          </p:nvSpPr>
          <p:spPr>
            <a:xfrm>
              <a:off x="238075" y="1102025"/>
              <a:ext cx="5462225" cy="2783750"/>
            </a:xfrm>
            <a:custGeom>
              <a:rect b="b" l="l" r="r" t="t"/>
              <a:pathLst>
                <a:path extrusionOk="0" h="111350" w="218489">
                  <a:moveTo>
                    <a:pt x="6671" y="0"/>
                  </a:moveTo>
                  <a:cubicBezTo>
                    <a:pt x="2988" y="0"/>
                    <a:pt x="2" y="2986"/>
                    <a:pt x="2" y="6669"/>
                  </a:cubicBezTo>
                  <a:lnTo>
                    <a:pt x="2" y="108699"/>
                  </a:lnTo>
                  <a:cubicBezTo>
                    <a:pt x="1" y="110162"/>
                    <a:pt x="1187" y="111349"/>
                    <a:pt x="2651" y="111349"/>
                  </a:cubicBezTo>
                  <a:cubicBezTo>
                    <a:pt x="2652" y="111349"/>
                    <a:pt x="2653" y="111349"/>
                    <a:pt x="2654" y="111349"/>
                  </a:cubicBezTo>
                  <a:lnTo>
                    <a:pt x="215839" y="111349"/>
                  </a:lnTo>
                  <a:cubicBezTo>
                    <a:pt x="217302" y="111349"/>
                    <a:pt x="218489" y="110163"/>
                    <a:pt x="218489" y="108699"/>
                  </a:cubicBezTo>
                  <a:lnTo>
                    <a:pt x="218489" y="2652"/>
                  </a:lnTo>
                  <a:cubicBezTo>
                    <a:pt x="218489" y="1186"/>
                    <a:pt x="217302" y="0"/>
                    <a:pt x="21583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0"/>
            <p:cNvSpPr/>
            <p:nvPr/>
          </p:nvSpPr>
          <p:spPr>
            <a:xfrm>
              <a:off x="4632700" y="1102025"/>
              <a:ext cx="2747625" cy="2783750"/>
            </a:xfrm>
            <a:custGeom>
              <a:rect b="b" l="l" r="r" t="t"/>
              <a:pathLst>
                <a:path extrusionOk="0" h="111350" w="109905">
                  <a:moveTo>
                    <a:pt x="1" y="0"/>
                  </a:moveTo>
                  <a:lnTo>
                    <a:pt x="1" y="111349"/>
                  </a:lnTo>
                  <a:lnTo>
                    <a:pt x="102271" y="111349"/>
                  </a:lnTo>
                  <a:cubicBezTo>
                    <a:pt x="106487" y="111349"/>
                    <a:pt x="109904" y="107932"/>
                    <a:pt x="109904" y="103716"/>
                  </a:cubicBezTo>
                  <a:lnTo>
                    <a:pt x="109904" y="80929"/>
                  </a:lnTo>
                  <a:cubicBezTo>
                    <a:pt x="109904" y="75300"/>
                    <a:pt x="107048" y="70055"/>
                    <a:pt x="102321" y="67003"/>
                  </a:cubicBezTo>
                  <a:cubicBezTo>
                    <a:pt x="102288" y="66981"/>
                    <a:pt x="102255" y="66960"/>
                    <a:pt x="102221" y="66938"/>
                  </a:cubicBezTo>
                  <a:lnTo>
                    <a:pt x="77768" y="51393"/>
                  </a:lnTo>
                  <a:cubicBezTo>
                    <a:pt x="75447" y="49918"/>
                    <a:pt x="73531" y="47890"/>
                    <a:pt x="72190" y="45492"/>
                  </a:cubicBezTo>
                  <a:lnTo>
                    <a:pt x="49595" y="5074"/>
                  </a:lnTo>
                  <a:cubicBezTo>
                    <a:pt x="47843" y="1941"/>
                    <a:pt x="44536" y="0"/>
                    <a:pt x="4094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30"/>
            <p:cNvSpPr/>
            <p:nvPr/>
          </p:nvSpPr>
          <p:spPr>
            <a:xfrm>
              <a:off x="4706575" y="1246950"/>
              <a:ext cx="1529975" cy="1156850"/>
            </a:xfrm>
            <a:custGeom>
              <a:rect b="b" l="l" r="r" t="t"/>
              <a:pathLst>
                <a:path extrusionOk="0" h="46274" w="61199">
                  <a:moveTo>
                    <a:pt x="3107" y="1"/>
                  </a:moveTo>
                  <a:cubicBezTo>
                    <a:pt x="1391" y="1"/>
                    <a:pt x="0" y="1391"/>
                    <a:pt x="0" y="3107"/>
                  </a:cubicBezTo>
                  <a:lnTo>
                    <a:pt x="0" y="43166"/>
                  </a:lnTo>
                  <a:cubicBezTo>
                    <a:pt x="0" y="44881"/>
                    <a:pt x="1391" y="46273"/>
                    <a:pt x="3107" y="46273"/>
                  </a:cubicBezTo>
                  <a:lnTo>
                    <a:pt x="55097" y="46273"/>
                  </a:lnTo>
                  <a:cubicBezTo>
                    <a:pt x="58811" y="46273"/>
                    <a:pt x="61199" y="42329"/>
                    <a:pt x="59477" y="39037"/>
                  </a:cubicBezTo>
                  <a:lnTo>
                    <a:pt x="40431" y="2651"/>
                  </a:lnTo>
                  <a:cubicBezTo>
                    <a:pt x="39577" y="1021"/>
                    <a:pt x="37891" y="1"/>
                    <a:pt x="3605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0"/>
            <p:cNvSpPr/>
            <p:nvPr/>
          </p:nvSpPr>
          <p:spPr>
            <a:xfrm>
              <a:off x="4826025" y="1370175"/>
              <a:ext cx="1188225" cy="898375"/>
            </a:xfrm>
            <a:custGeom>
              <a:rect b="b" l="l" r="r" t="t"/>
              <a:pathLst>
                <a:path extrusionOk="0" h="35935" w="47529">
                  <a:moveTo>
                    <a:pt x="2412" y="1"/>
                  </a:moveTo>
                  <a:cubicBezTo>
                    <a:pt x="1081" y="1"/>
                    <a:pt x="2" y="1080"/>
                    <a:pt x="2" y="2412"/>
                  </a:cubicBezTo>
                  <a:lnTo>
                    <a:pt x="2" y="33520"/>
                  </a:lnTo>
                  <a:cubicBezTo>
                    <a:pt x="1" y="34853"/>
                    <a:pt x="1081" y="35935"/>
                    <a:pt x="2415" y="35935"/>
                  </a:cubicBezTo>
                  <a:lnTo>
                    <a:pt x="42787" y="35935"/>
                  </a:lnTo>
                  <a:cubicBezTo>
                    <a:pt x="45672" y="35935"/>
                    <a:pt x="47528" y="32872"/>
                    <a:pt x="46190" y="30315"/>
                  </a:cubicBezTo>
                  <a:lnTo>
                    <a:pt x="38145" y="14946"/>
                  </a:lnTo>
                  <a:lnTo>
                    <a:pt x="35959" y="10769"/>
                  </a:lnTo>
                  <a:lnTo>
                    <a:pt x="34448" y="7881"/>
                  </a:lnTo>
                  <a:lnTo>
                    <a:pt x="33355" y="5794"/>
                  </a:lnTo>
                  <a:lnTo>
                    <a:pt x="31400" y="2058"/>
                  </a:lnTo>
                  <a:cubicBezTo>
                    <a:pt x="30736" y="793"/>
                    <a:pt x="29427" y="1"/>
                    <a:pt x="27999" y="1"/>
                  </a:cubicBezTo>
                  <a:lnTo>
                    <a:pt x="2415" y="1"/>
                  </a:lnTo>
                  <a:cubicBezTo>
                    <a:pt x="2414" y="1"/>
                    <a:pt x="2413" y="1"/>
                    <a:pt x="241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0"/>
            <p:cNvSpPr/>
            <p:nvPr/>
          </p:nvSpPr>
          <p:spPr>
            <a:xfrm>
              <a:off x="238125" y="2777100"/>
              <a:ext cx="4394600" cy="1108675"/>
            </a:xfrm>
            <a:custGeom>
              <a:rect b="b" l="l" r="r" t="t"/>
              <a:pathLst>
                <a:path extrusionOk="0" h="44347" w="175784">
                  <a:moveTo>
                    <a:pt x="0" y="0"/>
                  </a:moveTo>
                  <a:lnTo>
                    <a:pt x="0" y="41696"/>
                  </a:lnTo>
                  <a:cubicBezTo>
                    <a:pt x="0" y="43160"/>
                    <a:pt x="1186" y="44346"/>
                    <a:pt x="2652" y="44346"/>
                  </a:cubicBezTo>
                  <a:lnTo>
                    <a:pt x="175784" y="44346"/>
                  </a:lnTo>
                  <a:lnTo>
                    <a:pt x="17578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30"/>
            <p:cNvSpPr/>
            <p:nvPr/>
          </p:nvSpPr>
          <p:spPr>
            <a:xfrm>
              <a:off x="4632700" y="2777100"/>
              <a:ext cx="2747625" cy="1108675"/>
            </a:xfrm>
            <a:custGeom>
              <a:rect b="b" l="l" r="r" t="t"/>
              <a:pathLst>
                <a:path extrusionOk="0" h="44347" w="109905">
                  <a:moveTo>
                    <a:pt x="1" y="0"/>
                  </a:moveTo>
                  <a:lnTo>
                    <a:pt x="1" y="44346"/>
                  </a:lnTo>
                  <a:lnTo>
                    <a:pt x="102271" y="44346"/>
                  </a:lnTo>
                  <a:cubicBezTo>
                    <a:pt x="106487" y="44346"/>
                    <a:pt x="109904" y="40929"/>
                    <a:pt x="109904" y="36713"/>
                  </a:cubicBezTo>
                  <a:lnTo>
                    <a:pt x="109904" y="13926"/>
                  </a:lnTo>
                  <a:cubicBezTo>
                    <a:pt x="109904" y="8297"/>
                    <a:pt x="107048" y="3052"/>
                    <a:pt x="10232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30"/>
            <p:cNvSpPr/>
            <p:nvPr/>
          </p:nvSpPr>
          <p:spPr>
            <a:xfrm>
              <a:off x="4587125" y="1102025"/>
              <a:ext cx="45600" cy="2783750"/>
            </a:xfrm>
            <a:custGeom>
              <a:rect b="b" l="l" r="r" t="t"/>
              <a:pathLst>
                <a:path extrusionOk="0" h="111350" w="1824">
                  <a:moveTo>
                    <a:pt x="0" y="0"/>
                  </a:moveTo>
                  <a:lnTo>
                    <a:pt x="0" y="111349"/>
                  </a:lnTo>
                  <a:lnTo>
                    <a:pt x="1824" y="111349"/>
                  </a:lnTo>
                  <a:lnTo>
                    <a:pt x="182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0"/>
            <p:cNvSpPr/>
            <p:nvPr/>
          </p:nvSpPr>
          <p:spPr>
            <a:xfrm>
              <a:off x="6054700" y="3476050"/>
              <a:ext cx="1325625" cy="409725"/>
            </a:xfrm>
            <a:custGeom>
              <a:rect b="b" l="l" r="r" t="t"/>
              <a:pathLst>
                <a:path extrusionOk="0" h="16389" w="53025">
                  <a:moveTo>
                    <a:pt x="0" y="0"/>
                  </a:moveTo>
                  <a:lnTo>
                    <a:pt x="0" y="16388"/>
                  </a:lnTo>
                  <a:lnTo>
                    <a:pt x="45393" y="16388"/>
                  </a:lnTo>
                  <a:cubicBezTo>
                    <a:pt x="49609" y="16388"/>
                    <a:pt x="53024" y="12971"/>
                    <a:pt x="53024" y="8757"/>
                  </a:cubicBezTo>
                  <a:lnTo>
                    <a:pt x="5302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0"/>
            <p:cNvSpPr/>
            <p:nvPr/>
          </p:nvSpPr>
          <p:spPr>
            <a:xfrm>
              <a:off x="238125" y="3476050"/>
              <a:ext cx="1325600" cy="409725"/>
            </a:xfrm>
            <a:custGeom>
              <a:rect b="b" l="l" r="r" t="t"/>
              <a:pathLst>
                <a:path extrusionOk="0" h="16389" w="53024">
                  <a:moveTo>
                    <a:pt x="0" y="0"/>
                  </a:moveTo>
                  <a:lnTo>
                    <a:pt x="0" y="13773"/>
                  </a:lnTo>
                  <a:cubicBezTo>
                    <a:pt x="0" y="15217"/>
                    <a:pt x="1171" y="16388"/>
                    <a:pt x="2617" y="16388"/>
                  </a:cubicBezTo>
                  <a:lnTo>
                    <a:pt x="45392" y="16388"/>
                  </a:lnTo>
                  <a:cubicBezTo>
                    <a:pt x="49608" y="16388"/>
                    <a:pt x="53024" y="12971"/>
                    <a:pt x="53024" y="8757"/>
                  </a:cubicBezTo>
                  <a:lnTo>
                    <a:pt x="5302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0"/>
            <p:cNvSpPr/>
            <p:nvPr/>
          </p:nvSpPr>
          <p:spPr>
            <a:xfrm>
              <a:off x="238125" y="3783300"/>
              <a:ext cx="6913250" cy="102475"/>
            </a:xfrm>
            <a:custGeom>
              <a:rect b="b" l="l" r="r" t="t"/>
              <a:pathLst>
                <a:path extrusionOk="0" h="4099" w="276530">
                  <a:moveTo>
                    <a:pt x="0" y="1"/>
                  </a:moveTo>
                  <a:cubicBezTo>
                    <a:pt x="0" y="2264"/>
                    <a:pt x="1836" y="4098"/>
                    <a:pt x="4098" y="4098"/>
                  </a:cubicBezTo>
                  <a:lnTo>
                    <a:pt x="276529" y="4098"/>
                  </a:lnTo>
                  <a:lnTo>
                    <a:pt x="276529" y="2"/>
                  </a:lnTo>
                  <a:lnTo>
                    <a:pt x="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0"/>
            <p:cNvSpPr/>
            <p:nvPr/>
          </p:nvSpPr>
          <p:spPr>
            <a:xfrm>
              <a:off x="6123800" y="2051625"/>
              <a:ext cx="216925" cy="433875"/>
            </a:xfrm>
            <a:custGeom>
              <a:rect b="b" l="l" r="r" t="t"/>
              <a:pathLst>
                <a:path extrusionOk="0" h="17355" w="8677">
                  <a:moveTo>
                    <a:pt x="0" y="1"/>
                  </a:moveTo>
                  <a:lnTo>
                    <a:pt x="0" y="17354"/>
                  </a:lnTo>
                  <a:cubicBezTo>
                    <a:pt x="4790" y="17354"/>
                    <a:pt x="8676" y="13468"/>
                    <a:pt x="8676" y="8677"/>
                  </a:cubicBezTo>
                  <a:cubicBezTo>
                    <a:pt x="8676" y="3885"/>
                    <a:pt x="4790" y="1"/>
                    <a:pt x="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0"/>
            <p:cNvSpPr/>
            <p:nvPr/>
          </p:nvSpPr>
          <p:spPr>
            <a:xfrm>
              <a:off x="4756625" y="2515650"/>
              <a:ext cx="344675" cy="96750"/>
            </a:xfrm>
            <a:custGeom>
              <a:rect b="b" l="l" r="r" t="t"/>
              <a:pathLst>
                <a:path extrusionOk="0" h="3870" w="13787">
                  <a:moveTo>
                    <a:pt x="1936" y="0"/>
                  </a:moveTo>
                  <a:cubicBezTo>
                    <a:pt x="868" y="0"/>
                    <a:pt x="1" y="866"/>
                    <a:pt x="1" y="1934"/>
                  </a:cubicBezTo>
                  <a:cubicBezTo>
                    <a:pt x="1" y="3003"/>
                    <a:pt x="868" y="3870"/>
                    <a:pt x="1936" y="3870"/>
                  </a:cubicBezTo>
                  <a:lnTo>
                    <a:pt x="11853" y="3870"/>
                  </a:lnTo>
                  <a:cubicBezTo>
                    <a:pt x="12921" y="3870"/>
                    <a:pt x="13787" y="3003"/>
                    <a:pt x="13787" y="1934"/>
                  </a:cubicBezTo>
                  <a:cubicBezTo>
                    <a:pt x="13787" y="866"/>
                    <a:pt x="12921" y="0"/>
                    <a:pt x="1185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0"/>
            <p:cNvSpPr/>
            <p:nvPr/>
          </p:nvSpPr>
          <p:spPr>
            <a:xfrm>
              <a:off x="238125" y="3476050"/>
              <a:ext cx="7142200" cy="98400"/>
            </a:xfrm>
            <a:custGeom>
              <a:rect b="b" l="l" r="r" t="t"/>
              <a:pathLst>
                <a:path extrusionOk="0" h="3936" w="285688">
                  <a:moveTo>
                    <a:pt x="0" y="0"/>
                  </a:moveTo>
                  <a:lnTo>
                    <a:pt x="0" y="3935"/>
                  </a:lnTo>
                  <a:lnTo>
                    <a:pt x="285687" y="3935"/>
                  </a:lnTo>
                  <a:lnTo>
                    <a:pt x="285687"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0"/>
            <p:cNvSpPr/>
            <p:nvPr/>
          </p:nvSpPr>
          <p:spPr>
            <a:xfrm>
              <a:off x="5545225" y="3093600"/>
              <a:ext cx="1590925" cy="795500"/>
            </a:xfrm>
            <a:custGeom>
              <a:rect b="b" l="l" r="r" t="t"/>
              <a:pathLst>
                <a:path extrusionOk="0" h="31820" w="63637">
                  <a:moveTo>
                    <a:pt x="31818" y="1"/>
                  </a:moveTo>
                  <a:cubicBezTo>
                    <a:pt x="14248" y="1"/>
                    <a:pt x="1" y="14248"/>
                    <a:pt x="1" y="31819"/>
                  </a:cubicBezTo>
                  <a:lnTo>
                    <a:pt x="63636" y="31819"/>
                  </a:lnTo>
                  <a:cubicBezTo>
                    <a:pt x="63636" y="14248"/>
                    <a:pt x="49390" y="1"/>
                    <a:pt x="318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0"/>
            <p:cNvSpPr/>
            <p:nvPr/>
          </p:nvSpPr>
          <p:spPr>
            <a:xfrm>
              <a:off x="5618125" y="3166550"/>
              <a:ext cx="1445125" cy="1445075"/>
            </a:xfrm>
            <a:custGeom>
              <a:rect b="b" l="l" r="r" t="t"/>
              <a:pathLst>
                <a:path extrusionOk="0" h="57803" w="57805">
                  <a:moveTo>
                    <a:pt x="28902" y="0"/>
                  </a:moveTo>
                  <a:cubicBezTo>
                    <a:pt x="21237" y="0"/>
                    <a:pt x="13885" y="3045"/>
                    <a:pt x="8465" y="8465"/>
                  </a:cubicBezTo>
                  <a:cubicBezTo>
                    <a:pt x="3045" y="13884"/>
                    <a:pt x="1" y="21237"/>
                    <a:pt x="1" y="28901"/>
                  </a:cubicBezTo>
                  <a:cubicBezTo>
                    <a:pt x="1" y="36567"/>
                    <a:pt x="3045" y="43918"/>
                    <a:pt x="8465" y="49338"/>
                  </a:cubicBezTo>
                  <a:cubicBezTo>
                    <a:pt x="13885" y="54758"/>
                    <a:pt x="21237" y="57802"/>
                    <a:pt x="28902" y="57802"/>
                  </a:cubicBezTo>
                  <a:cubicBezTo>
                    <a:pt x="36568" y="57802"/>
                    <a:pt x="43919" y="54758"/>
                    <a:pt x="49339" y="49338"/>
                  </a:cubicBezTo>
                  <a:cubicBezTo>
                    <a:pt x="54759" y="43918"/>
                    <a:pt x="57804" y="36567"/>
                    <a:pt x="57804" y="28901"/>
                  </a:cubicBezTo>
                  <a:cubicBezTo>
                    <a:pt x="57804" y="21237"/>
                    <a:pt x="54759" y="13884"/>
                    <a:pt x="49339" y="8465"/>
                  </a:cubicBezTo>
                  <a:cubicBezTo>
                    <a:pt x="43919" y="3045"/>
                    <a:pt x="36568" y="0"/>
                    <a:pt x="2890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0"/>
            <p:cNvSpPr/>
            <p:nvPr/>
          </p:nvSpPr>
          <p:spPr>
            <a:xfrm>
              <a:off x="5638025" y="3186425"/>
              <a:ext cx="1405300" cy="1405300"/>
            </a:xfrm>
            <a:custGeom>
              <a:rect b="b" l="l" r="r" t="t"/>
              <a:pathLst>
                <a:path extrusionOk="0" h="56212" w="56212">
                  <a:moveTo>
                    <a:pt x="28106" y="1"/>
                  </a:moveTo>
                  <a:cubicBezTo>
                    <a:pt x="20652" y="1"/>
                    <a:pt x="13504" y="2961"/>
                    <a:pt x="8232" y="8232"/>
                  </a:cubicBezTo>
                  <a:cubicBezTo>
                    <a:pt x="2961" y="13503"/>
                    <a:pt x="0" y="20652"/>
                    <a:pt x="0" y="28106"/>
                  </a:cubicBezTo>
                  <a:cubicBezTo>
                    <a:pt x="0" y="35560"/>
                    <a:pt x="2961" y="42710"/>
                    <a:pt x="8232" y="47980"/>
                  </a:cubicBezTo>
                  <a:cubicBezTo>
                    <a:pt x="13504" y="53251"/>
                    <a:pt x="20652" y="56212"/>
                    <a:pt x="28106" y="56212"/>
                  </a:cubicBezTo>
                  <a:cubicBezTo>
                    <a:pt x="35560" y="56212"/>
                    <a:pt x="42709" y="53251"/>
                    <a:pt x="47980" y="47980"/>
                  </a:cubicBezTo>
                  <a:cubicBezTo>
                    <a:pt x="53251" y="42710"/>
                    <a:pt x="56212" y="35560"/>
                    <a:pt x="56212" y="28106"/>
                  </a:cubicBezTo>
                  <a:cubicBezTo>
                    <a:pt x="56212" y="20652"/>
                    <a:pt x="53251" y="13503"/>
                    <a:pt x="47980" y="8232"/>
                  </a:cubicBezTo>
                  <a:cubicBezTo>
                    <a:pt x="42709" y="2961"/>
                    <a:pt x="35560" y="1"/>
                    <a:pt x="2810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0"/>
            <p:cNvSpPr/>
            <p:nvPr/>
          </p:nvSpPr>
          <p:spPr>
            <a:xfrm>
              <a:off x="5730800" y="3279200"/>
              <a:ext cx="1219750" cy="1219750"/>
            </a:xfrm>
            <a:custGeom>
              <a:rect b="b" l="l" r="r" t="t"/>
              <a:pathLst>
                <a:path extrusionOk="0" h="48790" w="48790">
                  <a:moveTo>
                    <a:pt x="24395" y="1"/>
                  </a:moveTo>
                  <a:cubicBezTo>
                    <a:pt x="17926" y="1"/>
                    <a:pt x="11721" y="2572"/>
                    <a:pt x="7146" y="7146"/>
                  </a:cubicBezTo>
                  <a:cubicBezTo>
                    <a:pt x="2572" y="11721"/>
                    <a:pt x="0" y="17926"/>
                    <a:pt x="0" y="24395"/>
                  </a:cubicBezTo>
                  <a:cubicBezTo>
                    <a:pt x="0" y="30866"/>
                    <a:pt x="2572" y="37069"/>
                    <a:pt x="7146" y="41645"/>
                  </a:cubicBezTo>
                  <a:cubicBezTo>
                    <a:pt x="11721" y="46220"/>
                    <a:pt x="17926" y="48790"/>
                    <a:pt x="24395" y="48790"/>
                  </a:cubicBezTo>
                  <a:cubicBezTo>
                    <a:pt x="30865" y="48790"/>
                    <a:pt x="37069" y="46220"/>
                    <a:pt x="41644" y="41645"/>
                  </a:cubicBezTo>
                  <a:cubicBezTo>
                    <a:pt x="46220" y="37069"/>
                    <a:pt x="48789" y="30866"/>
                    <a:pt x="48789" y="24395"/>
                  </a:cubicBezTo>
                  <a:cubicBezTo>
                    <a:pt x="48789" y="17926"/>
                    <a:pt x="46220" y="11721"/>
                    <a:pt x="41644" y="7146"/>
                  </a:cubicBezTo>
                  <a:cubicBezTo>
                    <a:pt x="37069" y="2572"/>
                    <a:pt x="30865" y="1"/>
                    <a:pt x="2439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0"/>
            <p:cNvSpPr/>
            <p:nvPr/>
          </p:nvSpPr>
          <p:spPr>
            <a:xfrm>
              <a:off x="5942925" y="3491350"/>
              <a:ext cx="795500" cy="795475"/>
            </a:xfrm>
            <a:custGeom>
              <a:rect b="b" l="l" r="r" t="t"/>
              <a:pathLst>
                <a:path extrusionOk="0" h="31819" w="31820">
                  <a:moveTo>
                    <a:pt x="15910" y="0"/>
                  </a:moveTo>
                  <a:cubicBezTo>
                    <a:pt x="11691" y="0"/>
                    <a:pt x="7644" y="1676"/>
                    <a:pt x="4661" y="4660"/>
                  </a:cubicBezTo>
                  <a:cubicBezTo>
                    <a:pt x="1678" y="7644"/>
                    <a:pt x="1" y="11691"/>
                    <a:pt x="1" y="15909"/>
                  </a:cubicBezTo>
                  <a:cubicBezTo>
                    <a:pt x="1" y="20129"/>
                    <a:pt x="1678" y="24175"/>
                    <a:pt x="4661" y="27158"/>
                  </a:cubicBezTo>
                  <a:cubicBezTo>
                    <a:pt x="7644" y="30143"/>
                    <a:pt x="11691" y="31818"/>
                    <a:pt x="15910" y="31818"/>
                  </a:cubicBezTo>
                  <a:cubicBezTo>
                    <a:pt x="20130" y="31818"/>
                    <a:pt x="24176" y="30143"/>
                    <a:pt x="27160" y="27158"/>
                  </a:cubicBezTo>
                  <a:cubicBezTo>
                    <a:pt x="30143" y="24175"/>
                    <a:pt x="31819" y="20129"/>
                    <a:pt x="31819" y="15909"/>
                  </a:cubicBezTo>
                  <a:cubicBezTo>
                    <a:pt x="31819" y="11691"/>
                    <a:pt x="30143" y="7644"/>
                    <a:pt x="27160" y="4660"/>
                  </a:cubicBezTo>
                  <a:cubicBezTo>
                    <a:pt x="24176" y="1676"/>
                    <a:pt x="20130" y="0"/>
                    <a:pt x="159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0"/>
            <p:cNvSpPr/>
            <p:nvPr/>
          </p:nvSpPr>
          <p:spPr>
            <a:xfrm>
              <a:off x="6022700" y="3571100"/>
              <a:ext cx="635950" cy="635950"/>
            </a:xfrm>
            <a:custGeom>
              <a:rect b="b" l="l" r="r" t="t"/>
              <a:pathLst>
                <a:path extrusionOk="0" h="25438" w="25438">
                  <a:moveTo>
                    <a:pt x="12719" y="1"/>
                  </a:moveTo>
                  <a:cubicBezTo>
                    <a:pt x="9346" y="1"/>
                    <a:pt x="6111" y="1341"/>
                    <a:pt x="3726" y="3727"/>
                  </a:cubicBezTo>
                  <a:cubicBezTo>
                    <a:pt x="1340" y="6111"/>
                    <a:pt x="0" y="9347"/>
                    <a:pt x="0" y="12719"/>
                  </a:cubicBezTo>
                  <a:cubicBezTo>
                    <a:pt x="0" y="16092"/>
                    <a:pt x="1340" y="19327"/>
                    <a:pt x="3726" y="21713"/>
                  </a:cubicBezTo>
                  <a:cubicBezTo>
                    <a:pt x="6111" y="24098"/>
                    <a:pt x="9346" y="25438"/>
                    <a:pt x="12719" y="25438"/>
                  </a:cubicBezTo>
                  <a:cubicBezTo>
                    <a:pt x="16093" y="25438"/>
                    <a:pt x="19327" y="24098"/>
                    <a:pt x="21713" y="21713"/>
                  </a:cubicBezTo>
                  <a:cubicBezTo>
                    <a:pt x="24098" y="19327"/>
                    <a:pt x="25438" y="16092"/>
                    <a:pt x="25438" y="12719"/>
                  </a:cubicBezTo>
                  <a:cubicBezTo>
                    <a:pt x="25438" y="9347"/>
                    <a:pt x="24098" y="6111"/>
                    <a:pt x="21713" y="3727"/>
                  </a:cubicBezTo>
                  <a:cubicBezTo>
                    <a:pt x="19327" y="1341"/>
                    <a:pt x="16093" y="1"/>
                    <a:pt x="1271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0"/>
            <p:cNvSpPr/>
            <p:nvPr/>
          </p:nvSpPr>
          <p:spPr>
            <a:xfrm>
              <a:off x="6262800" y="3811200"/>
              <a:ext cx="161900" cy="155775"/>
            </a:xfrm>
            <a:custGeom>
              <a:rect b="b" l="l" r="r" t="t"/>
              <a:pathLst>
                <a:path extrusionOk="0" h="6231" w="6476">
                  <a:moveTo>
                    <a:pt x="3115" y="1"/>
                  </a:moveTo>
                  <a:cubicBezTo>
                    <a:pt x="1394" y="1"/>
                    <a:pt x="0" y="1395"/>
                    <a:pt x="0" y="3115"/>
                  </a:cubicBezTo>
                  <a:cubicBezTo>
                    <a:pt x="0" y="4375"/>
                    <a:pt x="759" y="5512"/>
                    <a:pt x="1923" y="5994"/>
                  </a:cubicBezTo>
                  <a:cubicBezTo>
                    <a:pt x="2308" y="6153"/>
                    <a:pt x="2712" y="6231"/>
                    <a:pt x="3113" y="6231"/>
                  </a:cubicBezTo>
                  <a:cubicBezTo>
                    <a:pt x="3924" y="6231"/>
                    <a:pt x="4721" y="5914"/>
                    <a:pt x="5317" y="5318"/>
                  </a:cubicBezTo>
                  <a:cubicBezTo>
                    <a:pt x="6208" y="4427"/>
                    <a:pt x="6475" y="3087"/>
                    <a:pt x="5993" y="1923"/>
                  </a:cubicBezTo>
                  <a:cubicBezTo>
                    <a:pt x="5510" y="759"/>
                    <a:pt x="4374" y="1"/>
                    <a:pt x="3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0"/>
            <p:cNvSpPr/>
            <p:nvPr/>
          </p:nvSpPr>
          <p:spPr>
            <a:xfrm>
              <a:off x="6302525" y="3651275"/>
              <a:ext cx="79275" cy="76250"/>
            </a:xfrm>
            <a:custGeom>
              <a:rect b="b" l="l" r="r" t="t"/>
              <a:pathLst>
                <a:path extrusionOk="0" h="3050" w="3171">
                  <a:moveTo>
                    <a:pt x="1526" y="1"/>
                  </a:moveTo>
                  <a:cubicBezTo>
                    <a:pt x="684" y="1"/>
                    <a:pt x="1" y="682"/>
                    <a:pt x="2" y="1524"/>
                  </a:cubicBezTo>
                  <a:cubicBezTo>
                    <a:pt x="1" y="2142"/>
                    <a:pt x="372" y="2697"/>
                    <a:pt x="942" y="2933"/>
                  </a:cubicBezTo>
                  <a:cubicBezTo>
                    <a:pt x="1131" y="3011"/>
                    <a:pt x="1330" y="3050"/>
                    <a:pt x="1526" y="3050"/>
                  </a:cubicBezTo>
                  <a:cubicBezTo>
                    <a:pt x="1923" y="3050"/>
                    <a:pt x="2312" y="2894"/>
                    <a:pt x="2605" y="2603"/>
                  </a:cubicBezTo>
                  <a:cubicBezTo>
                    <a:pt x="3041" y="2167"/>
                    <a:pt x="3170" y="1511"/>
                    <a:pt x="2935" y="942"/>
                  </a:cubicBezTo>
                  <a:cubicBezTo>
                    <a:pt x="2699" y="372"/>
                    <a:pt x="2144" y="1"/>
                    <a:pt x="15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0"/>
            <p:cNvSpPr/>
            <p:nvPr/>
          </p:nvSpPr>
          <p:spPr>
            <a:xfrm>
              <a:off x="6302575" y="4050650"/>
              <a:ext cx="76225" cy="76250"/>
            </a:xfrm>
            <a:custGeom>
              <a:rect b="b" l="l" r="r" t="t"/>
              <a:pathLst>
                <a:path extrusionOk="0" h="3050" w="3049">
                  <a:moveTo>
                    <a:pt x="1524" y="0"/>
                  </a:moveTo>
                  <a:cubicBezTo>
                    <a:pt x="682" y="0"/>
                    <a:pt x="0" y="684"/>
                    <a:pt x="0" y="1525"/>
                  </a:cubicBezTo>
                  <a:cubicBezTo>
                    <a:pt x="0" y="2367"/>
                    <a:pt x="682" y="3049"/>
                    <a:pt x="1524" y="3049"/>
                  </a:cubicBezTo>
                  <a:cubicBezTo>
                    <a:pt x="2366" y="3049"/>
                    <a:pt x="3049" y="2367"/>
                    <a:pt x="3049" y="1525"/>
                  </a:cubicBezTo>
                  <a:cubicBezTo>
                    <a:pt x="3049" y="684"/>
                    <a:pt x="2366" y="0"/>
                    <a:pt x="15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0"/>
            <p:cNvSpPr/>
            <p:nvPr/>
          </p:nvSpPr>
          <p:spPr>
            <a:xfrm>
              <a:off x="6440750" y="3709775"/>
              <a:ext cx="82250" cy="76250"/>
            </a:xfrm>
            <a:custGeom>
              <a:rect b="b" l="l" r="r" t="t"/>
              <a:pathLst>
                <a:path extrusionOk="0" h="3050" w="3290">
                  <a:moveTo>
                    <a:pt x="1646" y="0"/>
                  </a:moveTo>
                  <a:cubicBezTo>
                    <a:pt x="1256" y="0"/>
                    <a:pt x="865" y="149"/>
                    <a:pt x="568" y="447"/>
                  </a:cubicBezTo>
                  <a:cubicBezTo>
                    <a:pt x="132" y="882"/>
                    <a:pt x="1" y="1537"/>
                    <a:pt x="236" y="2107"/>
                  </a:cubicBezTo>
                  <a:cubicBezTo>
                    <a:pt x="472" y="2678"/>
                    <a:pt x="1029" y="3049"/>
                    <a:pt x="1645" y="3049"/>
                  </a:cubicBezTo>
                  <a:cubicBezTo>
                    <a:pt x="2261" y="3049"/>
                    <a:pt x="2818" y="2678"/>
                    <a:pt x="3054" y="2107"/>
                  </a:cubicBezTo>
                  <a:cubicBezTo>
                    <a:pt x="3290" y="1537"/>
                    <a:pt x="3160" y="882"/>
                    <a:pt x="2724" y="447"/>
                  </a:cubicBezTo>
                  <a:cubicBezTo>
                    <a:pt x="2426" y="149"/>
                    <a:pt x="2036" y="0"/>
                    <a:pt x="164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0"/>
            <p:cNvSpPr/>
            <p:nvPr/>
          </p:nvSpPr>
          <p:spPr>
            <a:xfrm>
              <a:off x="6158350" y="3992175"/>
              <a:ext cx="82250" cy="76250"/>
            </a:xfrm>
            <a:custGeom>
              <a:rect b="b" l="l" r="r" t="t"/>
              <a:pathLst>
                <a:path extrusionOk="0" h="3050" w="3290">
                  <a:moveTo>
                    <a:pt x="1645" y="1"/>
                  </a:moveTo>
                  <a:cubicBezTo>
                    <a:pt x="1255" y="1"/>
                    <a:pt x="865" y="149"/>
                    <a:pt x="567" y="447"/>
                  </a:cubicBezTo>
                  <a:cubicBezTo>
                    <a:pt x="131" y="883"/>
                    <a:pt x="0" y="1538"/>
                    <a:pt x="236" y="2108"/>
                  </a:cubicBezTo>
                  <a:cubicBezTo>
                    <a:pt x="473" y="2678"/>
                    <a:pt x="1028" y="3050"/>
                    <a:pt x="1645" y="3050"/>
                  </a:cubicBezTo>
                  <a:cubicBezTo>
                    <a:pt x="2262" y="3050"/>
                    <a:pt x="2817" y="2678"/>
                    <a:pt x="3053" y="2108"/>
                  </a:cubicBezTo>
                  <a:cubicBezTo>
                    <a:pt x="3289" y="1538"/>
                    <a:pt x="3159" y="883"/>
                    <a:pt x="2723" y="447"/>
                  </a:cubicBezTo>
                  <a:cubicBezTo>
                    <a:pt x="2426" y="149"/>
                    <a:pt x="2036" y="1"/>
                    <a:pt x="164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0"/>
            <p:cNvSpPr/>
            <p:nvPr/>
          </p:nvSpPr>
          <p:spPr>
            <a:xfrm>
              <a:off x="6499250" y="3850975"/>
              <a:ext cx="79275" cy="76250"/>
            </a:xfrm>
            <a:custGeom>
              <a:rect b="b" l="l" r="r" t="t"/>
              <a:pathLst>
                <a:path extrusionOk="0" h="3050" w="3171">
                  <a:moveTo>
                    <a:pt x="1648" y="1"/>
                  </a:moveTo>
                  <a:cubicBezTo>
                    <a:pt x="1647" y="1"/>
                    <a:pt x="1646" y="1"/>
                    <a:pt x="1645" y="1"/>
                  </a:cubicBezTo>
                  <a:cubicBezTo>
                    <a:pt x="1029" y="1"/>
                    <a:pt x="472" y="371"/>
                    <a:pt x="236" y="941"/>
                  </a:cubicBezTo>
                  <a:cubicBezTo>
                    <a:pt x="1" y="1511"/>
                    <a:pt x="130" y="2166"/>
                    <a:pt x="568" y="2603"/>
                  </a:cubicBezTo>
                  <a:cubicBezTo>
                    <a:pt x="859" y="2895"/>
                    <a:pt x="1248" y="3049"/>
                    <a:pt x="1645" y="3049"/>
                  </a:cubicBezTo>
                  <a:cubicBezTo>
                    <a:pt x="1841" y="3049"/>
                    <a:pt x="2040" y="3011"/>
                    <a:pt x="2229" y="2933"/>
                  </a:cubicBezTo>
                  <a:cubicBezTo>
                    <a:pt x="2799" y="2697"/>
                    <a:pt x="3170" y="2141"/>
                    <a:pt x="3170" y="1524"/>
                  </a:cubicBezTo>
                  <a:cubicBezTo>
                    <a:pt x="3170" y="684"/>
                    <a:pt x="2488" y="1"/>
                    <a:pt x="16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30"/>
            <p:cNvSpPr/>
            <p:nvPr/>
          </p:nvSpPr>
          <p:spPr>
            <a:xfrm>
              <a:off x="6099875" y="3850975"/>
              <a:ext cx="79225" cy="76250"/>
            </a:xfrm>
            <a:custGeom>
              <a:rect b="b" l="l" r="r" t="t"/>
              <a:pathLst>
                <a:path extrusionOk="0" h="3050" w="3169">
                  <a:moveTo>
                    <a:pt x="1645" y="1"/>
                  </a:moveTo>
                  <a:cubicBezTo>
                    <a:pt x="1027" y="1"/>
                    <a:pt x="472" y="371"/>
                    <a:pt x="236" y="941"/>
                  </a:cubicBezTo>
                  <a:cubicBezTo>
                    <a:pt x="1" y="1511"/>
                    <a:pt x="130" y="2166"/>
                    <a:pt x="566" y="2602"/>
                  </a:cubicBezTo>
                  <a:cubicBezTo>
                    <a:pt x="858" y="2894"/>
                    <a:pt x="1248" y="3049"/>
                    <a:pt x="1645" y="3049"/>
                  </a:cubicBezTo>
                  <a:cubicBezTo>
                    <a:pt x="1842" y="3049"/>
                    <a:pt x="2040" y="3011"/>
                    <a:pt x="2229" y="2933"/>
                  </a:cubicBezTo>
                  <a:cubicBezTo>
                    <a:pt x="2797" y="2697"/>
                    <a:pt x="3169" y="2141"/>
                    <a:pt x="3169" y="1524"/>
                  </a:cubicBezTo>
                  <a:cubicBezTo>
                    <a:pt x="3169" y="683"/>
                    <a:pt x="2487" y="1"/>
                    <a:pt x="164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0"/>
            <p:cNvSpPr/>
            <p:nvPr/>
          </p:nvSpPr>
          <p:spPr>
            <a:xfrm>
              <a:off x="6443775" y="3992150"/>
              <a:ext cx="79975" cy="76275"/>
            </a:xfrm>
            <a:custGeom>
              <a:rect b="b" l="l" r="r" t="t"/>
              <a:pathLst>
                <a:path extrusionOk="0" h="3051" w="3199">
                  <a:moveTo>
                    <a:pt x="1524" y="1"/>
                  </a:moveTo>
                  <a:cubicBezTo>
                    <a:pt x="1328" y="1"/>
                    <a:pt x="1129" y="39"/>
                    <a:pt x="941" y="117"/>
                  </a:cubicBezTo>
                  <a:cubicBezTo>
                    <a:pt x="371" y="353"/>
                    <a:pt x="1" y="909"/>
                    <a:pt x="1" y="1526"/>
                  </a:cubicBezTo>
                  <a:cubicBezTo>
                    <a:pt x="1" y="2142"/>
                    <a:pt x="371" y="2699"/>
                    <a:pt x="941" y="2934"/>
                  </a:cubicBezTo>
                  <a:cubicBezTo>
                    <a:pt x="1130" y="3012"/>
                    <a:pt x="1328" y="3050"/>
                    <a:pt x="1524" y="3050"/>
                  </a:cubicBezTo>
                  <a:cubicBezTo>
                    <a:pt x="1921" y="3050"/>
                    <a:pt x="2311" y="2896"/>
                    <a:pt x="2603" y="2604"/>
                  </a:cubicBezTo>
                  <a:cubicBezTo>
                    <a:pt x="3198" y="2009"/>
                    <a:pt x="3198" y="1044"/>
                    <a:pt x="2603" y="448"/>
                  </a:cubicBezTo>
                  <a:cubicBezTo>
                    <a:pt x="2311" y="156"/>
                    <a:pt x="1921" y="1"/>
                    <a:pt x="15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0"/>
            <p:cNvSpPr/>
            <p:nvPr/>
          </p:nvSpPr>
          <p:spPr>
            <a:xfrm>
              <a:off x="6161350" y="3709775"/>
              <a:ext cx="76250" cy="76250"/>
            </a:xfrm>
            <a:custGeom>
              <a:rect b="b" l="l" r="r" t="t"/>
              <a:pathLst>
                <a:path extrusionOk="0" h="3050" w="3050">
                  <a:moveTo>
                    <a:pt x="1525" y="0"/>
                  </a:moveTo>
                  <a:cubicBezTo>
                    <a:pt x="683" y="0"/>
                    <a:pt x="1" y="682"/>
                    <a:pt x="1" y="1524"/>
                  </a:cubicBezTo>
                  <a:cubicBezTo>
                    <a:pt x="1" y="2366"/>
                    <a:pt x="683" y="3049"/>
                    <a:pt x="1525" y="3049"/>
                  </a:cubicBezTo>
                  <a:cubicBezTo>
                    <a:pt x="2368" y="3049"/>
                    <a:pt x="3050" y="2366"/>
                    <a:pt x="3050" y="1524"/>
                  </a:cubicBezTo>
                  <a:cubicBezTo>
                    <a:pt x="3050" y="682"/>
                    <a:pt x="2368" y="0"/>
                    <a:pt x="152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0"/>
            <p:cNvSpPr/>
            <p:nvPr/>
          </p:nvSpPr>
          <p:spPr>
            <a:xfrm>
              <a:off x="634325" y="3093600"/>
              <a:ext cx="1590950" cy="795500"/>
            </a:xfrm>
            <a:custGeom>
              <a:rect b="b" l="l" r="r" t="t"/>
              <a:pathLst>
                <a:path extrusionOk="0" h="31820" w="63638">
                  <a:moveTo>
                    <a:pt x="31819" y="1"/>
                  </a:moveTo>
                  <a:cubicBezTo>
                    <a:pt x="14247" y="1"/>
                    <a:pt x="0" y="14248"/>
                    <a:pt x="0" y="31819"/>
                  </a:cubicBezTo>
                  <a:lnTo>
                    <a:pt x="63637" y="31819"/>
                  </a:lnTo>
                  <a:cubicBezTo>
                    <a:pt x="63637" y="14248"/>
                    <a:pt x="49390" y="1"/>
                    <a:pt x="3181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0"/>
            <p:cNvSpPr/>
            <p:nvPr/>
          </p:nvSpPr>
          <p:spPr>
            <a:xfrm>
              <a:off x="707250" y="3166550"/>
              <a:ext cx="1445075" cy="1445100"/>
            </a:xfrm>
            <a:custGeom>
              <a:rect b="b" l="l" r="r" t="t"/>
              <a:pathLst>
                <a:path extrusionOk="0" h="57804" w="57803">
                  <a:moveTo>
                    <a:pt x="28902" y="0"/>
                  </a:moveTo>
                  <a:cubicBezTo>
                    <a:pt x="21236" y="0"/>
                    <a:pt x="13885" y="3045"/>
                    <a:pt x="8465" y="8465"/>
                  </a:cubicBezTo>
                  <a:cubicBezTo>
                    <a:pt x="3045" y="13884"/>
                    <a:pt x="0" y="21237"/>
                    <a:pt x="0" y="28901"/>
                  </a:cubicBezTo>
                  <a:cubicBezTo>
                    <a:pt x="0" y="36567"/>
                    <a:pt x="3045" y="43918"/>
                    <a:pt x="8465" y="49338"/>
                  </a:cubicBezTo>
                  <a:cubicBezTo>
                    <a:pt x="13885" y="54758"/>
                    <a:pt x="21236" y="57804"/>
                    <a:pt x="28902" y="57804"/>
                  </a:cubicBezTo>
                  <a:cubicBezTo>
                    <a:pt x="36567" y="57804"/>
                    <a:pt x="43918" y="54758"/>
                    <a:pt x="49338" y="49338"/>
                  </a:cubicBezTo>
                  <a:cubicBezTo>
                    <a:pt x="54758" y="43918"/>
                    <a:pt x="57803" y="36567"/>
                    <a:pt x="57803" y="28901"/>
                  </a:cubicBezTo>
                  <a:cubicBezTo>
                    <a:pt x="57803" y="21237"/>
                    <a:pt x="54758" y="13884"/>
                    <a:pt x="49338" y="8465"/>
                  </a:cubicBezTo>
                  <a:cubicBezTo>
                    <a:pt x="43918" y="3045"/>
                    <a:pt x="36567" y="0"/>
                    <a:pt x="2890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30"/>
            <p:cNvSpPr/>
            <p:nvPr/>
          </p:nvSpPr>
          <p:spPr>
            <a:xfrm>
              <a:off x="727125" y="3186425"/>
              <a:ext cx="1405325" cy="1405300"/>
            </a:xfrm>
            <a:custGeom>
              <a:rect b="b" l="l" r="r" t="t"/>
              <a:pathLst>
                <a:path extrusionOk="0" h="56212" w="56213">
                  <a:moveTo>
                    <a:pt x="28107" y="1"/>
                  </a:moveTo>
                  <a:cubicBezTo>
                    <a:pt x="20653" y="1"/>
                    <a:pt x="13503" y="2961"/>
                    <a:pt x="8232" y="8232"/>
                  </a:cubicBezTo>
                  <a:cubicBezTo>
                    <a:pt x="2962" y="13503"/>
                    <a:pt x="1" y="20652"/>
                    <a:pt x="1" y="28106"/>
                  </a:cubicBezTo>
                  <a:cubicBezTo>
                    <a:pt x="1" y="35560"/>
                    <a:pt x="2962" y="42710"/>
                    <a:pt x="8232" y="47980"/>
                  </a:cubicBezTo>
                  <a:cubicBezTo>
                    <a:pt x="13503" y="53251"/>
                    <a:pt x="20653" y="56212"/>
                    <a:pt x="28107" y="56212"/>
                  </a:cubicBezTo>
                  <a:cubicBezTo>
                    <a:pt x="35560" y="56212"/>
                    <a:pt x="42710" y="53251"/>
                    <a:pt x="47981" y="47980"/>
                  </a:cubicBezTo>
                  <a:cubicBezTo>
                    <a:pt x="53252" y="42710"/>
                    <a:pt x="56212" y="35560"/>
                    <a:pt x="56212" y="28106"/>
                  </a:cubicBezTo>
                  <a:cubicBezTo>
                    <a:pt x="56212" y="20652"/>
                    <a:pt x="53252" y="13503"/>
                    <a:pt x="47981" y="8232"/>
                  </a:cubicBezTo>
                  <a:cubicBezTo>
                    <a:pt x="42710" y="2961"/>
                    <a:pt x="35560" y="1"/>
                    <a:pt x="2810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0"/>
            <p:cNvSpPr/>
            <p:nvPr/>
          </p:nvSpPr>
          <p:spPr>
            <a:xfrm>
              <a:off x="819925" y="3279200"/>
              <a:ext cx="1219725" cy="1219750"/>
            </a:xfrm>
            <a:custGeom>
              <a:rect b="b" l="l" r="r" t="t"/>
              <a:pathLst>
                <a:path extrusionOk="0" h="48790" w="48789">
                  <a:moveTo>
                    <a:pt x="24395" y="1"/>
                  </a:moveTo>
                  <a:cubicBezTo>
                    <a:pt x="17925" y="1"/>
                    <a:pt x="11721" y="2572"/>
                    <a:pt x="7145" y="7146"/>
                  </a:cubicBezTo>
                  <a:cubicBezTo>
                    <a:pt x="2570" y="11721"/>
                    <a:pt x="0" y="17926"/>
                    <a:pt x="0" y="24395"/>
                  </a:cubicBezTo>
                  <a:cubicBezTo>
                    <a:pt x="0" y="30866"/>
                    <a:pt x="2570" y="37069"/>
                    <a:pt x="7145" y="41645"/>
                  </a:cubicBezTo>
                  <a:cubicBezTo>
                    <a:pt x="11721" y="46220"/>
                    <a:pt x="17925" y="48790"/>
                    <a:pt x="24395" y="48790"/>
                  </a:cubicBezTo>
                  <a:cubicBezTo>
                    <a:pt x="30864" y="48790"/>
                    <a:pt x="37069" y="46220"/>
                    <a:pt x="41644" y="41645"/>
                  </a:cubicBezTo>
                  <a:cubicBezTo>
                    <a:pt x="46218" y="37069"/>
                    <a:pt x="48789" y="30866"/>
                    <a:pt x="48789" y="24395"/>
                  </a:cubicBezTo>
                  <a:cubicBezTo>
                    <a:pt x="48789" y="17926"/>
                    <a:pt x="46218" y="11721"/>
                    <a:pt x="41644" y="7146"/>
                  </a:cubicBezTo>
                  <a:cubicBezTo>
                    <a:pt x="37069" y="2572"/>
                    <a:pt x="30864" y="1"/>
                    <a:pt x="2439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30"/>
            <p:cNvSpPr/>
            <p:nvPr/>
          </p:nvSpPr>
          <p:spPr>
            <a:xfrm>
              <a:off x="1032050" y="3491350"/>
              <a:ext cx="795475" cy="795475"/>
            </a:xfrm>
            <a:custGeom>
              <a:rect b="b" l="l" r="r" t="t"/>
              <a:pathLst>
                <a:path extrusionOk="0" h="31819" w="31819">
                  <a:moveTo>
                    <a:pt x="15910" y="0"/>
                  </a:moveTo>
                  <a:cubicBezTo>
                    <a:pt x="11691" y="0"/>
                    <a:pt x="7644" y="1677"/>
                    <a:pt x="4661" y="4660"/>
                  </a:cubicBezTo>
                  <a:cubicBezTo>
                    <a:pt x="1676" y="7644"/>
                    <a:pt x="0" y="11691"/>
                    <a:pt x="0" y="15909"/>
                  </a:cubicBezTo>
                  <a:cubicBezTo>
                    <a:pt x="0" y="20129"/>
                    <a:pt x="1676" y="24175"/>
                    <a:pt x="4661" y="27160"/>
                  </a:cubicBezTo>
                  <a:cubicBezTo>
                    <a:pt x="7644" y="30143"/>
                    <a:pt x="11691" y="31818"/>
                    <a:pt x="15910" y="31818"/>
                  </a:cubicBezTo>
                  <a:cubicBezTo>
                    <a:pt x="20128" y="31818"/>
                    <a:pt x="24175" y="30143"/>
                    <a:pt x="27158" y="27160"/>
                  </a:cubicBezTo>
                  <a:cubicBezTo>
                    <a:pt x="30143" y="24175"/>
                    <a:pt x="31819" y="20129"/>
                    <a:pt x="31819" y="15909"/>
                  </a:cubicBezTo>
                  <a:cubicBezTo>
                    <a:pt x="31819" y="11691"/>
                    <a:pt x="30143" y="7644"/>
                    <a:pt x="27158" y="4660"/>
                  </a:cubicBezTo>
                  <a:cubicBezTo>
                    <a:pt x="24175" y="1677"/>
                    <a:pt x="20128" y="0"/>
                    <a:pt x="159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0"/>
            <p:cNvSpPr/>
            <p:nvPr/>
          </p:nvSpPr>
          <p:spPr>
            <a:xfrm>
              <a:off x="1111800" y="3571100"/>
              <a:ext cx="635975" cy="635950"/>
            </a:xfrm>
            <a:custGeom>
              <a:rect b="b" l="l" r="r" t="t"/>
              <a:pathLst>
                <a:path extrusionOk="0" h="25438" w="25439">
                  <a:moveTo>
                    <a:pt x="12720" y="1"/>
                  </a:moveTo>
                  <a:cubicBezTo>
                    <a:pt x="9347" y="1"/>
                    <a:pt x="6112" y="1341"/>
                    <a:pt x="3726" y="3727"/>
                  </a:cubicBezTo>
                  <a:cubicBezTo>
                    <a:pt x="1341" y="6111"/>
                    <a:pt x="1" y="9347"/>
                    <a:pt x="1" y="12719"/>
                  </a:cubicBezTo>
                  <a:cubicBezTo>
                    <a:pt x="1" y="16093"/>
                    <a:pt x="1341" y="19327"/>
                    <a:pt x="3726" y="21713"/>
                  </a:cubicBezTo>
                  <a:cubicBezTo>
                    <a:pt x="6112" y="24098"/>
                    <a:pt x="9347" y="25438"/>
                    <a:pt x="12720" y="25438"/>
                  </a:cubicBezTo>
                  <a:cubicBezTo>
                    <a:pt x="16092" y="25438"/>
                    <a:pt x="19327" y="24098"/>
                    <a:pt x="21714" y="21713"/>
                  </a:cubicBezTo>
                  <a:cubicBezTo>
                    <a:pt x="24098" y="19327"/>
                    <a:pt x="25438" y="16093"/>
                    <a:pt x="25438" y="12719"/>
                  </a:cubicBezTo>
                  <a:cubicBezTo>
                    <a:pt x="25438" y="9347"/>
                    <a:pt x="24098" y="6111"/>
                    <a:pt x="21714" y="3727"/>
                  </a:cubicBezTo>
                  <a:cubicBezTo>
                    <a:pt x="19327" y="1341"/>
                    <a:pt x="16092" y="1"/>
                    <a:pt x="1272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0"/>
            <p:cNvSpPr/>
            <p:nvPr/>
          </p:nvSpPr>
          <p:spPr>
            <a:xfrm>
              <a:off x="1351875" y="3811175"/>
              <a:ext cx="155825" cy="155825"/>
            </a:xfrm>
            <a:custGeom>
              <a:rect b="b" l="l" r="r" t="t"/>
              <a:pathLst>
                <a:path extrusionOk="0" h="6233" w="6233">
                  <a:moveTo>
                    <a:pt x="3117" y="0"/>
                  </a:moveTo>
                  <a:cubicBezTo>
                    <a:pt x="1396" y="0"/>
                    <a:pt x="1" y="1396"/>
                    <a:pt x="1" y="3116"/>
                  </a:cubicBezTo>
                  <a:cubicBezTo>
                    <a:pt x="1" y="4837"/>
                    <a:pt x="1396" y="6232"/>
                    <a:pt x="3117" y="6232"/>
                  </a:cubicBezTo>
                  <a:cubicBezTo>
                    <a:pt x="4837" y="6232"/>
                    <a:pt x="6232" y="4837"/>
                    <a:pt x="6232" y="3116"/>
                  </a:cubicBezTo>
                  <a:cubicBezTo>
                    <a:pt x="6232" y="1396"/>
                    <a:pt x="4837" y="0"/>
                    <a:pt x="31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0"/>
            <p:cNvSpPr/>
            <p:nvPr/>
          </p:nvSpPr>
          <p:spPr>
            <a:xfrm>
              <a:off x="1391650" y="3651275"/>
              <a:ext cx="79275" cy="76250"/>
            </a:xfrm>
            <a:custGeom>
              <a:rect b="b" l="l" r="r" t="t"/>
              <a:pathLst>
                <a:path extrusionOk="0" h="3050" w="3171">
                  <a:moveTo>
                    <a:pt x="1526" y="1"/>
                  </a:moveTo>
                  <a:cubicBezTo>
                    <a:pt x="684" y="1"/>
                    <a:pt x="0" y="682"/>
                    <a:pt x="0" y="1524"/>
                  </a:cubicBezTo>
                  <a:cubicBezTo>
                    <a:pt x="0" y="2142"/>
                    <a:pt x="372" y="2697"/>
                    <a:pt x="942" y="2933"/>
                  </a:cubicBezTo>
                  <a:cubicBezTo>
                    <a:pt x="1131" y="3011"/>
                    <a:pt x="1329" y="3050"/>
                    <a:pt x="1526" y="3050"/>
                  </a:cubicBezTo>
                  <a:cubicBezTo>
                    <a:pt x="1922" y="3050"/>
                    <a:pt x="2312" y="2894"/>
                    <a:pt x="2604" y="2603"/>
                  </a:cubicBezTo>
                  <a:cubicBezTo>
                    <a:pt x="3040" y="2167"/>
                    <a:pt x="3170" y="1511"/>
                    <a:pt x="2934" y="941"/>
                  </a:cubicBezTo>
                  <a:cubicBezTo>
                    <a:pt x="2698" y="372"/>
                    <a:pt x="2142" y="1"/>
                    <a:pt x="15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0"/>
            <p:cNvSpPr/>
            <p:nvPr/>
          </p:nvSpPr>
          <p:spPr>
            <a:xfrm>
              <a:off x="1391650" y="4050650"/>
              <a:ext cx="79275" cy="76275"/>
            </a:xfrm>
            <a:custGeom>
              <a:rect b="b" l="l" r="r" t="t"/>
              <a:pathLst>
                <a:path extrusionOk="0" h="3051" w="3171">
                  <a:moveTo>
                    <a:pt x="1526" y="0"/>
                  </a:moveTo>
                  <a:cubicBezTo>
                    <a:pt x="684" y="0"/>
                    <a:pt x="0" y="682"/>
                    <a:pt x="0" y="1525"/>
                  </a:cubicBezTo>
                  <a:cubicBezTo>
                    <a:pt x="0" y="2142"/>
                    <a:pt x="372" y="2698"/>
                    <a:pt x="942" y="2934"/>
                  </a:cubicBezTo>
                  <a:cubicBezTo>
                    <a:pt x="1131" y="3012"/>
                    <a:pt x="1329" y="3050"/>
                    <a:pt x="1525" y="3050"/>
                  </a:cubicBezTo>
                  <a:cubicBezTo>
                    <a:pt x="1922" y="3050"/>
                    <a:pt x="2312" y="2895"/>
                    <a:pt x="2604" y="2603"/>
                  </a:cubicBezTo>
                  <a:cubicBezTo>
                    <a:pt x="3040" y="2167"/>
                    <a:pt x="3170" y="1512"/>
                    <a:pt x="2934" y="942"/>
                  </a:cubicBezTo>
                  <a:cubicBezTo>
                    <a:pt x="2698" y="372"/>
                    <a:pt x="2142" y="0"/>
                    <a:pt x="15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0"/>
            <p:cNvSpPr/>
            <p:nvPr/>
          </p:nvSpPr>
          <p:spPr>
            <a:xfrm>
              <a:off x="1532850" y="3709775"/>
              <a:ext cx="76250" cy="76250"/>
            </a:xfrm>
            <a:custGeom>
              <a:rect b="b" l="l" r="r" t="t"/>
              <a:pathLst>
                <a:path extrusionOk="0" h="3050" w="3050">
                  <a:moveTo>
                    <a:pt x="1526" y="0"/>
                  </a:moveTo>
                  <a:cubicBezTo>
                    <a:pt x="684" y="0"/>
                    <a:pt x="1" y="682"/>
                    <a:pt x="1" y="1524"/>
                  </a:cubicBezTo>
                  <a:cubicBezTo>
                    <a:pt x="1" y="2366"/>
                    <a:pt x="684" y="3049"/>
                    <a:pt x="1526" y="3049"/>
                  </a:cubicBezTo>
                  <a:cubicBezTo>
                    <a:pt x="2367" y="3049"/>
                    <a:pt x="3049" y="2366"/>
                    <a:pt x="3049" y="1524"/>
                  </a:cubicBezTo>
                  <a:cubicBezTo>
                    <a:pt x="3049" y="682"/>
                    <a:pt x="2367" y="0"/>
                    <a:pt x="15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0"/>
            <p:cNvSpPr/>
            <p:nvPr/>
          </p:nvSpPr>
          <p:spPr>
            <a:xfrm>
              <a:off x="1247450" y="3992175"/>
              <a:ext cx="82250" cy="76250"/>
            </a:xfrm>
            <a:custGeom>
              <a:rect b="b" l="l" r="r" t="t"/>
              <a:pathLst>
                <a:path extrusionOk="0" h="3050" w="3290">
                  <a:moveTo>
                    <a:pt x="1646" y="1"/>
                  </a:moveTo>
                  <a:cubicBezTo>
                    <a:pt x="1256" y="1"/>
                    <a:pt x="866" y="149"/>
                    <a:pt x="568" y="447"/>
                  </a:cubicBezTo>
                  <a:cubicBezTo>
                    <a:pt x="131" y="883"/>
                    <a:pt x="1" y="1538"/>
                    <a:pt x="237" y="2108"/>
                  </a:cubicBezTo>
                  <a:cubicBezTo>
                    <a:pt x="472" y="2678"/>
                    <a:pt x="1029" y="3050"/>
                    <a:pt x="1645" y="3050"/>
                  </a:cubicBezTo>
                  <a:cubicBezTo>
                    <a:pt x="2262" y="3050"/>
                    <a:pt x="2818" y="2678"/>
                    <a:pt x="3054" y="2108"/>
                  </a:cubicBezTo>
                  <a:cubicBezTo>
                    <a:pt x="3290" y="1538"/>
                    <a:pt x="3160" y="883"/>
                    <a:pt x="2724" y="447"/>
                  </a:cubicBezTo>
                  <a:cubicBezTo>
                    <a:pt x="2426" y="149"/>
                    <a:pt x="2036" y="1"/>
                    <a:pt x="164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0"/>
            <p:cNvSpPr/>
            <p:nvPr/>
          </p:nvSpPr>
          <p:spPr>
            <a:xfrm>
              <a:off x="1588375" y="3850975"/>
              <a:ext cx="79225" cy="76250"/>
            </a:xfrm>
            <a:custGeom>
              <a:rect b="b" l="l" r="r" t="t"/>
              <a:pathLst>
                <a:path extrusionOk="0" h="3050" w="3169">
                  <a:moveTo>
                    <a:pt x="1645" y="1"/>
                  </a:moveTo>
                  <a:cubicBezTo>
                    <a:pt x="1028" y="1"/>
                    <a:pt x="472" y="371"/>
                    <a:pt x="236" y="941"/>
                  </a:cubicBezTo>
                  <a:cubicBezTo>
                    <a:pt x="0" y="1511"/>
                    <a:pt x="130" y="2166"/>
                    <a:pt x="566" y="2602"/>
                  </a:cubicBezTo>
                  <a:cubicBezTo>
                    <a:pt x="858" y="2894"/>
                    <a:pt x="1248" y="3049"/>
                    <a:pt x="1645" y="3049"/>
                  </a:cubicBezTo>
                  <a:cubicBezTo>
                    <a:pt x="1841" y="3049"/>
                    <a:pt x="2039" y="3011"/>
                    <a:pt x="2228" y="2933"/>
                  </a:cubicBezTo>
                  <a:cubicBezTo>
                    <a:pt x="2797" y="2697"/>
                    <a:pt x="3168" y="2141"/>
                    <a:pt x="3168" y="1524"/>
                  </a:cubicBezTo>
                  <a:cubicBezTo>
                    <a:pt x="3168" y="683"/>
                    <a:pt x="2486" y="1"/>
                    <a:pt x="164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30"/>
            <p:cNvSpPr/>
            <p:nvPr/>
          </p:nvSpPr>
          <p:spPr>
            <a:xfrm>
              <a:off x="1188950" y="3850975"/>
              <a:ext cx="79275" cy="76250"/>
            </a:xfrm>
            <a:custGeom>
              <a:rect b="b" l="l" r="r" t="t"/>
              <a:pathLst>
                <a:path extrusionOk="0" h="3050" w="3171">
                  <a:moveTo>
                    <a:pt x="1648" y="1"/>
                  </a:moveTo>
                  <a:cubicBezTo>
                    <a:pt x="1647" y="1"/>
                    <a:pt x="1646" y="1"/>
                    <a:pt x="1645" y="1"/>
                  </a:cubicBezTo>
                  <a:cubicBezTo>
                    <a:pt x="1029" y="1"/>
                    <a:pt x="474" y="371"/>
                    <a:pt x="237" y="941"/>
                  </a:cubicBezTo>
                  <a:cubicBezTo>
                    <a:pt x="1" y="1511"/>
                    <a:pt x="132" y="2166"/>
                    <a:pt x="568" y="2603"/>
                  </a:cubicBezTo>
                  <a:cubicBezTo>
                    <a:pt x="859" y="2895"/>
                    <a:pt x="1249" y="3049"/>
                    <a:pt x="1646" y="3049"/>
                  </a:cubicBezTo>
                  <a:cubicBezTo>
                    <a:pt x="1842" y="3049"/>
                    <a:pt x="2040" y="3011"/>
                    <a:pt x="2229" y="2933"/>
                  </a:cubicBezTo>
                  <a:cubicBezTo>
                    <a:pt x="2799" y="2697"/>
                    <a:pt x="3170" y="2141"/>
                    <a:pt x="3170" y="1524"/>
                  </a:cubicBezTo>
                  <a:cubicBezTo>
                    <a:pt x="3170" y="684"/>
                    <a:pt x="2490" y="1"/>
                    <a:pt x="16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30"/>
            <p:cNvSpPr/>
            <p:nvPr/>
          </p:nvSpPr>
          <p:spPr>
            <a:xfrm>
              <a:off x="1532900" y="3992150"/>
              <a:ext cx="79975" cy="76275"/>
            </a:xfrm>
            <a:custGeom>
              <a:rect b="b" l="l" r="r" t="t"/>
              <a:pathLst>
                <a:path extrusionOk="0" h="3051" w="3199">
                  <a:moveTo>
                    <a:pt x="1524" y="1"/>
                  </a:moveTo>
                  <a:cubicBezTo>
                    <a:pt x="1328" y="1"/>
                    <a:pt x="1130" y="39"/>
                    <a:pt x="942" y="117"/>
                  </a:cubicBezTo>
                  <a:cubicBezTo>
                    <a:pt x="372" y="353"/>
                    <a:pt x="0" y="909"/>
                    <a:pt x="0" y="1526"/>
                  </a:cubicBezTo>
                  <a:cubicBezTo>
                    <a:pt x="0" y="2142"/>
                    <a:pt x="372" y="2699"/>
                    <a:pt x="942" y="2934"/>
                  </a:cubicBezTo>
                  <a:cubicBezTo>
                    <a:pt x="1130" y="3012"/>
                    <a:pt x="1328" y="3050"/>
                    <a:pt x="1525" y="3050"/>
                  </a:cubicBezTo>
                  <a:cubicBezTo>
                    <a:pt x="1921" y="3050"/>
                    <a:pt x="2311" y="2896"/>
                    <a:pt x="2603" y="2604"/>
                  </a:cubicBezTo>
                  <a:cubicBezTo>
                    <a:pt x="3198" y="2009"/>
                    <a:pt x="3198" y="1044"/>
                    <a:pt x="2603" y="448"/>
                  </a:cubicBezTo>
                  <a:cubicBezTo>
                    <a:pt x="2311" y="156"/>
                    <a:pt x="1921" y="1"/>
                    <a:pt x="15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0"/>
            <p:cNvSpPr/>
            <p:nvPr/>
          </p:nvSpPr>
          <p:spPr>
            <a:xfrm>
              <a:off x="1250475" y="3709775"/>
              <a:ext cx="76250" cy="76250"/>
            </a:xfrm>
            <a:custGeom>
              <a:rect b="b" l="l" r="r" t="t"/>
              <a:pathLst>
                <a:path extrusionOk="0" h="3050" w="3050">
                  <a:moveTo>
                    <a:pt x="1524" y="0"/>
                  </a:moveTo>
                  <a:cubicBezTo>
                    <a:pt x="683" y="0"/>
                    <a:pt x="1" y="682"/>
                    <a:pt x="1" y="1524"/>
                  </a:cubicBezTo>
                  <a:cubicBezTo>
                    <a:pt x="1" y="2366"/>
                    <a:pt x="683" y="3049"/>
                    <a:pt x="1524" y="3049"/>
                  </a:cubicBezTo>
                  <a:cubicBezTo>
                    <a:pt x="2366" y="3049"/>
                    <a:pt x="3049" y="2366"/>
                    <a:pt x="3049" y="1524"/>
                  </a:cubicBezTo>
                  <a:cubicBezTo>
                    <a:pt x="3049" y="682"/>
                    <a:pt x="2366" y="0"/>
                    <a:pt x="15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8" name="Google Shape;788;p30"/>
          <p:cNvSpPr txBox="1"/>
          <p:nvPr>
            <p:ph type="title"/>
          </p:nvPr>
        </p:nvSpPr>
        <p:spPr>
          <a:xfrm>
            <a:off x="1259350" y="2237725"/>
            <a:ext cx="3348000" cy="1112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Présentation générale</a:t>
            </a:r>
            <a:endParaRPr/>
          </a:p>
        </p:txBody>
      </p:sp>
      <p:sp>
        <p:nvSpPr>
          <p:cNvPr id="789" name="Google Shape;789;p30"/>
          <p:cNvSpPr txBox="1"/>
          <p:nvPr>
            <p:ph idx="12" type="sldNum"/>
          </p:nvPr>
        </p:nvSpPr>
        <p:spPr>
          <a:xfrm>
            <a:off x="7164300" y="4548475"/>
            <a:ext cx="1979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31"/>
          <p:cNvSpPr/>
          <p:nvPr/>
        </p:nvSpPr>
        <p:spPr>
          <a:xfrm>
            <a:off x="4272600" y="365300"/>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1"/>
          <p:cNvSpPr/>
          <p:nvPr/>
        </p:nvSpPr>
        <p:spPr>
          <a:xfrm>
            <a:off x="6767050" y="365300"/>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31"/>
          <p:cNvSpPr/>
          <p:nvPr/>
        </p:nvSpPr>
        <p:spPr>
          <a:xfrm>
            <a:off x="6767050" y="1973225"/>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31"/>
          <p:cNvSpPr/>
          <p:nvPr/>
        </p:nvSpPr>
        <p:spPr>
          <a:xfrm>
            <a:off x="4272600" y="1973225"/>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31"/>
          <p:cNvSpPr/>
          <p:nvPr/>
        </p:nvSpPr>
        <p:spPr>
          <a:xfrm>
            <a:off x="1778150" y="1973225"/>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1"/>
          <p:cNvSpPr txBox="1"/>
          <p:nvPr>
            <p:ph type="title"/>
          </p:nvPr>
        </p:nvSpPr>
        <p:spPr>
          <a:xfrm>
            <a:off x="948050" y="1004750"/>
            <a:ext cx="2259000" cy="75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Expression du besoin</a:t>
            </a:r>
            <a:endParaRPr/>
          </a:p>
        </p:txBody>
      </p:sp>
      <p:sp>
        <p:nvSpPr>
          <p:cNvPr id="800" name="Google Shape;800;p31"/>
          <p:cNvSpPr/>
          <p:nvPr/>
        </p:nvSpPr>
        <p:spPr>
          <a:xfrm>
            <a:off x="1778150" y="365300"/>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31"/>
          <p:cNvSpPr txBox="1"/>
          <p:nvPr>
            <p:ph idx="2" type="title"/>
          </p:nvPr>
        </p:nvSpPr>
        <p:spPr>
          <a:xfrm>
            <a:off x="1455050" y="520375"/>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1.1</a:t>
            </a:r>
            <a:endParaRPr/>
          </a:p>
        </p:txBody>
      </p:sp>
      <p:sp>
        <p:nvSpPr>
          <p:cNvPr id="802" name="Google Shape;802;p31"/>
          <p:cNvSpPr txBox="1"/>
          <p:nvPr>
            <p:ph idx="3" type="title"/>
          </p:nvPr>
        </p:nvSpPr>
        <p:spPr>
          <a:xfrm>
            <a:off x="3442500" y="1004750"/>
            <a:ext cx="2259000" cy="75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Présentation du projet</a:t>
            </a:r>
            <a:endParaRPr/>
          </a:p>
        </p:txBody>
      </p:sp>
      <p:sp>
        <p:nvSpPr>
          <p:cNvPr id="803" name="Google Shape;803;p31"/>
          <p:cNvSpPr txBox="1"/>
          <p:nvPr>
            <p:ph idx="5" type="title"/>
          </p:nvPr>
        </p:nvSpPr>
        <p:spPr>
          <a:xfrm>
            <a:off x="3949488" y="520375"/>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1.2</a:t>
            </a:r>
            <a:endParaRPr/>
          </a:p>
        </p:txBody>
      </p:sp>
      <p:sp>
        <p:nvSpPr>
          <p:cNvPr id="804" name="Google Shape;804;p31"/>
          <p:cNvSpPr txBox="1"/>
          <p:nvPr>
            <p:ph idx="6" type="title"/>
          </p:nvPr>
        </p:nvSpPr>
        <p:spPr>
          <a:xfrm>
            <a:off x="5936950" y="1004750"/>
            <a:ext cx="2259000" cy="46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Organisation</a:t>
            </a:r>
            <a:endParaRPr/>
          </a:p>
        </p:txBody>
      </p:sp>
      <p:sp>
        <p:nvSpPr>
          <p:cNvPr id="805" name="Google Shape;805;p31"/>
          <p:cNvSpPr txBox="1"/>
          <p:nvPr>
            <p:ph idx="8" type="title"/>
          </p:nvPr>
        </p:nvSpPr>
        <p:spPr>
          <a:xfrm>
            <a:off x="6443951" y="520375"/>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1.3</a:t>
            </a:r>
            <a:endParaRPr/>
          </a:p>
        </p:txBody>
      </p:sp>
      <p:sp>
        <p:nvSpPr>
          <p:cNvPr id="806" name="Google Shape;806;p31"/>
          <p:cNvSpPr txBox="1"/>
          <p:nvPr>
            <p:ph idx="14" type="title"/>
          </p:nvPr>
        </p:nvSpPr>
        <p:spPr>
          <a:xfrm>
            <a:off x="1455050" y="2139500"/>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1.4</a:t>
            </a:r>
            <a:endParaRPr/>
          </a:p>
        </p:txBody>
      </p:sp>
      <p:sp>
        <p:nvSpPr>
          <p:cNvPr id="807" name="Google Shape;807;p31"/>
          <p:cNvSpPr txBox="1"/>
          <p:nvPr>
            <p:ph idx="15" type="title"/>
          </p:nvPr>
        </p:nvSpPr>
        <p:spPr>
          <a:xfrm>
            <a:off x="3442500" y="2616650"/>
            <a:ext cx="2259000" cy="46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Les fonctionnalités</a:t>
            </a:r>
            <a:endParaRPr>
              <a:solidFill>
                <a:schemeClr val="lt2"/>
              </a:solidFill>
            </a:endParaRPr>
          </a:p>
        </p:txBody>
      </p:sp>
      <p:sp>
        <p:nvSpPr>
          <p:cNvPr id="808" name="Google Shape;808;p31"/>
          <p:cNvSpPr txBox="1"/>
          <p:nvPr>
            <p:ph idx="17" type="title"/>
          </p:nvPr>
        </p:nvSpPr>
        <p:spPr>
          <a:xfrm>
            <a:off x="3949498" y="2139500"/>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1.5</a:t>
            </a:r>
            <a:endParaRPr/>
          </a:p>
        </p:txBody>
      </p:sp>
      <p:sp>
        <p:nvSpPr>
          <p:cNvPr id="809" name="Google Shape;809;p31"/>
          <p:cNvSpPr txBox="1"/>
          <p:nvPr>
            <p:ph idx="20" type="title"/>
          </p:nvPr>
        </p:nvSpPr>
        <p:spPr>
          <a:xfrm>
            <a:off x="6443950" y="2139500"/>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1.6</a:t>
            </a:r>
            <a:endParaRPr/>
          </a:p>
        </p:txBody>
      </p:sp>
      <p:sp>
        <p:nvSpPr>
          <p:cNvPr id="810" name="Google Shape;810;p31"/>
          <p:cNvSpPr txBox="1"/>
          <p:nvPr>
            <p:ph type="title"/>
          </p:nvPr>
        </p:nvSpPr>
        <p:spPr>
          <a:xfrm>
            <a:off x="948050" y="2616650"/>
            <a:ext cx="2259000" cy="75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Cahier des charges</a:t>
            </a:r>
            <a:endParaRPr>
              <a:solidFill>
                <a:schemeClr val="lt2"/>
              </a:solidFill>
            </a:endParaRPr>
          </a:p>
        </p:txBody>
      </p:sp>
      <p:sp>
        <p:nvSpPr>
          <p:cNvPr id="811" name="Google Shape;811;p31"/>
          <p:cNvSpPr txBox="1"/>
          <p:nvPr>
            <p:ph type="title"/>
          </p:nvPr>
        </p:nvSpPr>
        <p:spPr>
          <a:xfrm>
            <a:off x="5936950" y="2616650"/>
            <a:ext cx="2259000" cy="75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Répartition des tâches</a:t>
            </a:r>
            <a:endParaRPr>
              <a:solidFill>
                <a:schemeClr val="lt2"/>
              </a:solidFill>
            </a:endParaRPr>
          </a:p>
        </p:txBody>
      </p:sp>
      <p:sp>
        <p:nvSpPr>
          <p:cNvPr id="812" name="Google Shape;812;p31"/>
          <p:cNvSpPr txBox="1"/>
          <p:nvPr>
            <p:ph type="title"/>
          </p:nvPr>
        </p:nvSpPr>
        <p:spPr>
          <a:xfrm>
            <a:off x="948050" y="4128950"/>
            <a:ext cx="2259000" cy="46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Planification</a:t>
            </a:r>
            <a:endParaRPr>
              <a:solidFill>
                <a:schemeClr val="lt2"/>
              </a:solidFill>
            </a:endParaRPr>
          </a:p>
        </p:txBody>
      </p:sp>
      <p:sp>
        <p:nvSpPr>
          <p:cNvPr id="813" name="Google Shape;813;p31"/>
          <p:cNvSpPr/>
          <p:nvPr/>
        </p:nvSpPr>
        <p:spPr>
          <a:xfrm>
            <a:off x="1778150" y="3489500"/>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1"/>
          <p:cNvSpPr txBox="1"/>
          <p:nvPr>
            <p:ph idx="2" type="title"/>
          </p:nvPr>
        </p:nvSpPr>
        <p:spPr>
          <a:xfrm>
            <a:off x="1455050" y="3644575"/>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1.7</a:t>
            </a:r>
            <a:endParaRPr/>
          </a:p>
        </p:txBody>
      </p:sp>
      <p:sp>
        <p:nvSpPr>
          <p:cNvPr id="815" name="Google Shape;815;p31"/>
          <p:cNvSpPr/>
          <p:nvPr/>
        </p:nvSpPr>
        <p:spPr>
          <a:xfrm>
            <a:off x="4272600" y="3489500"/>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31"/>
          <p:cNvSpPr txBox="1"/>
          <p:nvPr>
            <p:ph idx="3" type="title"/>
          </p:nvPr>
        </p:nvSpPr>
        <p:spPr>
          <a:xfrm>
            <a:off x="3442500" y="4128950"/>
            <a:ext cx="2259000" cy="75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Les ressources de développement</a:t>
            </a:r>
            <a:endParaRPr/>
          </a:p>
        </p:txBody>
      </p:sp>
      <p:sp>
        <p:nvSpPr>
          <p:cNvPr id="817" name="Google Shape;817;p31"/>
          <p:cNvSpPr txBox="1"/>
          <p:nvPr>
            <p:ph idx="5" type="title"/>
          </p:nvPr>
        </p:nvSpPr>
        <p:spPr>
          <a:xfrm>
            <a:off x="3949488" y="3644575"/>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1.8</a:t>
            </a:r>
            <a:endParaRPr/>
          </a:p>
        </p:txBody>
      </p:sp>
      <p:sp>
        <p:nvSpPr>
          <p:cNvPr id="818" name="Google Shape;818;p31"/>
          <p:cNvSpPr txBox="1"/>
          <p:nvPr>
            <p:ph type="title"/>
          </p:nvPr>
        </p:nvSpPr>
        <p:spPr>
          <a:xfrm>
            <a:off x="5936950" y="4146825"/>
            <a:ext cx="2259000" cy="46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Cas d’utilisations</a:t>
            </a:r>
            <a:endParaRPr/>
          </a:p>
        </p:txBody>
      </p:sp>
      <p:sp>
        <p:nvSpPr>
          <p:cNvPr id="819" name="Google Shape;819;p31"/>
          <p:cNvSpPr/>
          <p:nvPr/>
        </p:nvSpPr>
        <p:spPr>
          <a:xfrm>
            <a:off x="6767050" y="3507375"/>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31"/>
          <p:cNvSpPr txBox="1"/>
          <p:nvPr>
            <p:ph idx="2" type="title"/>
          </p:nvPr>
        </p:nvSpPr>
        <p:spPr>
          <a:xfrm>
            <a:off x="6443950" y="3662450"/>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a:t>
            </a:r>
            <a:r>
              <a:rPr lang="en"/>
              <a:t>.9</a:t>
            </a:r>
            <a:endParaRPr/>
          </a:p>
        </p:txBody>
      </p:sp>
      <p:sp>
        <p:nvSpPr>
          <p:cNvPr id="821" name="Google Shape;821;p31"/>
          <p:cNvSpPr txBox="1"/>
          <p:nvPr>
            <p:ph idx="12" type="sldNum"/>
          </p:nvPr>
        </p:nvSpPr>
        <p:spPr>
          <a:xfrm>
            <a:off x="7164300" y="4548475"/>
            <a:ext cx="1979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32"/>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1.1 </a:t>
            </a:r>
            <a:r>
              <a:rPr lang="en">
                <a:solidFill>
                  <a:schemeClr val="lt2"/>
                </a:solidFill>
              </a:rPr>
              <a:t>Expression du besoin</a:t>
            </a:r>
            <a:endParaRPr/>
          </a:p>
        </p:txBody>
      </p:sp>
      <p:sp>
        <p:nvSpPr>
          <p:cNvPr id="827" name="Google Shape;827;p32"/>
          <p:cNvSpPr txBox="1"/>
          <p:nvPr>
            <p:ph idx="1" type="body"/>
          </p:nvPr>
        </p:nvSpPr>
        <p:spPr>
          <a:xfrm>
            <a:off x="773700" y="901425"/>
            <a:ext cx="7596600" cy="213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Pourquoi fait-on ce projet ?</a:t>
            </a:r>
            <a:endParaRPr/>
          </a:p>
          <a:p>
            <a:pPr indent="-307975" lvl="0" marL="457200" rtl="0" algn="l">
              <a:spcBef>
                <a:spcPts val="1600"/>
              </a:spcBef>
              <a:spcAft>
                <a:spcPts val="0"/>
              </a:spcAft>
              <a:buSzPts val="1250"/>
              <a:buChar char="●"/>
            </a:pPr>
            <a:r>
              <a:rPr lang="en"/>
              <a:t>Electro Maintenance est une entreprise spécialisée sur le marché des accessoires et équipements pour véhicules industriels.</a:t>
            </a:r>
            <a:endParaRPr/>
          </a:p>
          <a:p>
            <a:pPr indent="-307975" lvl="0" marL="457200" rtl="0" algn="l">
              <a:spcBef>
                <a:spcPts val="0"/>
              </a:spcBef>
              <a:spcAft>
                <a:spcPts val="0"/>
              </a:spcAft>
              <a:buSzPts val="1250"/>
              <a:buChar char="●"/>
            </a:pPr>
            <a:r>
              <a:rPr lang="en"/>
              <a:t>Activités : Fabricant, distributeur de pièces détachées électriques, hydrauliques et accessoires destinés aux professionnels de la route.</a:t>
            </a:r>
            <a:endParaRPr/>
          </a:p>
          <a:p>
            <a:pPr indent="-307975" lvl="0" marL="457200" rtl="0" algn="l">
              <a:spcBef>
                <a:spcPts val="0"/>
              </a:spcBef>
              <a:spcAft>
                <a:spcPts val="0"/>
              </a:spcAft>
              <a:buSzPts val="1250"/>
              <a:buChar char="●"/>
            </a:pPr>
            <a:r>
              <a:rPr lang="en"/>
              <a:t>Clients : Carrossiers, aménageurs, constructeurs, concessions PL, VUL, agricole, loueurs, TP, collectivités, etc...</a:t>
            </a:r>
            <a:endParaRPr/>
          </a:p>
          <a:p>
            <a:pPr indent="-307975" lvl="0" marL="457200" rtl="0" algn="l">
              <a:spcBef>
                <a:spcPts val="0"/>
              </a:spcBef>
              <a:spcAft>
                <a:spcPts val="0"/>
              </a:spcAft>
              <a:buSzPts val="1250"/>
              <a:buChar char="●"/>
            </a:pPr>
            <a:r>
              <a:rPr lang="en"/>
              <a:t>Cette société ne cesse d'innover et d'étendre sa gamme, notamment dans le domaine des objets connectés avec son offre Atlas Connect.</a:t>
            </a:r>
            <a:endParaRPr/>
          </a:p>
        </p:txBody>
      </p:sp>
      <p:pic>
        <p:nvPicPr>
          <p:cNvPr id="828" name="Google Shape;828;p32"/>
          <p:cNvPicPr preferRelativeResize="0"/>
          <p:nvPr/>
        </p:nvPicPr>
        <p:blipFill>
          <a:blip r:embed="rId3">
            <a:alphaModFix/>
          </a:blip>
          <a:stretch>
            <a:fillRect/>
          </a:stretch>
        </p:blipFill>
        <p:spPr>
          <a:xfrm>
            <a:off x="3144188" y="3036525"/>
            <a:ext cx="2855626" cy="1713375"/>
          </a:xfrm>
          <a:prstGeom prst="rect">
            <a:avLst/>
          </a:prstGeom>
          <a:noFill/>
          <a:ln>
            <a:noFill/>
          </a:ln>
        </p:spPr>
      </p:pic>
      <p:pic>
        <p:nvPicPr>
          <p:cNvPr id="829" name="Google Shape;829;p32"/>
          <p:cNvPicPr preferRelativeResize="0"/>
          <p:nvPr/>
        </p:nvPicPr>
        <p:blipFill>
          <a:blip r:embed="rId4">
            <a:alphaModFix/>
          </a:blip>
          <a:stretch>
            <a:fillRect/>
          </a:stretch>
        </p:blipFill>
        <p:spPr>
          <a:xfrm>
            <a:off x="1364137" y="901425"/>
            <a:ext cx="6415724" cy="3849449"/>
          </a:xfrm>
          <a:prstGeom prst="rect">
            <a:avLst/>
          </a:prstGeom>
          <a:noFill/>
          <a:ln>
            <a:noFill/>
          </a:ln>
        </p:spPr>
      </p:pic>
      <p:sp>
        <p:nvSpPr>
          <p:cNvPr id="830" name="Google Shape;830;p32"/>
          <p:cNvSpPr txBox="1"/>
          <p:nvPr>
            <p:ph idx="12" type="sldNum"/>
          </p:nvPr>
        </p:nvSpPr>
        <p:spPr>
          <a:xfrm>
            <a:off x="7164300" y="4548475"/>
            <a:ext cx="1979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29"/>
                                        </p:tgtEl>
                                        <p:attrNameLst>
                                          <p:attrName>style.visibility</p:attrName>
                                        </p:attrNameLst>
                                      </p:cBhvr>
                                      <p:to>
                                        <p:strVal val="visible"/>
                                      </p:to>
                                    </p:set>
                                    <p:anim calcmode="lin" valueType="num">
                                      <p:cBhvr additive="base">
                                        <p:cTn dur="1000"/>
                                        <p:tgtEl>
                                          <p:spTgt spid="829"/>
                                        </p:tgtEl>
                                        <p:attrNameLst>
                                          <p:attrName>ppt_w</p:attrName>
                                        </p:attrNameLst>
                                      </p:cBhvr>
                                      <p:tavLst>
                                        <p:tav fmla="" tm="0">
                                          <p:val>
                                            <p:strVal val="0"/>
                                          </p:val>
                                        </p:tav>
                                        <p:tav fmla="" tm="100000">
                                          <p:val>
                                            <p:strVal val="#ppt_w"/>
                                          </p:val>
                                        </p:tav>
                                      </p:tavLst>
                                    </p:anim>
                                    <p:anim calcmode="lin" valueType="num">
                                      <p:cBhvr additive="base">
                                        <p:cTn dur="1000"/>
                                        <p:tgtEl>
                                          <p:spTgt spid="82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829"/>
                                        </p:tgtEl>
                                        <p:attrNameLst>
                                          <p:attrName>ppt_w</p:attrName>
                                        </p:attrNameLst>
                                      </p:cBhvr>
                                      <p:tavLst>
                                        <p:tav fmla="" tm="0">
                                          <p:val>
                                            <p:strVal val="#ppt_w"/>
                                          </p:val>
                                        </p:tav>
                                        <p:tav fmla="" tm="100000">
                                          <p:val>
                                            <p:strVal val="0"/>
                                          </p:val>
                                        </p:tav>
                                      </p:tavLst>
                                    </p:anim>
                                    <p:anim calcmode="lin" valueType="num">
                                      <p:cBhvr additive="base">
                                        <p:cTn dur="1000"/>
                                        <p:tgtEl>
                                          <p:spTgt spid="829"/>
                                        </p:tgtEl>
                                        <p:attrNameLst>
                                          <p:attrName>ppt_h</p:attrName>
                                        </p:attrNameLst>
                                      </p:cBhvr>
                                      <p:tavLst>
                                        <p:tav fmla="" tm="0">
                                          <p:val>
                                            <p:strVal val="#ppt_h"/>
                                          </p:val>
                                        </p:tav>
                                        <p:tav fmla="" tm="100000">
                                          <p:val>
                                            <p:strVal val="0"/>
                                          </p:val>
                                        </p:tav>
                                      </p:tavLst>
                                    </p:anim>
                                    <p:set>
                                      <p:cBhvr>
                                        <p:cTn dur="1" fill="hold">
                                          <p:stCondLst>
                                            <p:cond delay="1000"/>
                                          </p:stCondLst>
                                        </p:cTn>
                                        <p:tgtEl>
                                          <p:spTgt spid="82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33"/>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1.2 Présentation du projet</a:t>
            </a:r>
            <a:endParaRPr>
              <a:solidFill>
                <a:schemeClr val="lt2"/>
              </a:solidFill>
            </a:endParaRPr>
          </a:p>
        </p:txBody>
      </p:sp>
      <p:pic>
        <p:nvPicPr>
          <p:cNvPr id="836" name="Google Shape;836;p33"/>
          <p:cNvPicPr preferRelativeResize="0"/>
          <p:nvPr/>
        </p:nvPicPr>
        <p:blipFill rotWithShape="1">
          <a:blip r:embed="rId3">
            <a:alphaModFix/>
          </a:blip>
          <a:srcRect b="32796" l="3739" r="32667" t="27449"/>
          <a:stretch/>
        </p:blipFill>
        <p:spPr>
          <a:xfrm>
            <a:off x="2057125" y="1048675"/>
            <a:ext cx="5029750" cy="2358050"/>
          </a:xfrm>
          <a:prstGeom prst="rect">
            <a:avLst/>
          </a:prstGeom>
          <a:noFill/>
          <a:ln>
            <a:noFill/>
          </a:ln>
        </p:spPr>
      </p:pic>
      <p:sp>
        <p:nvSpPr>
          <p:cNvPr id="837" name="Google Shape;837;p33"/>
          <p:cNvSpPr txBox="1"/>
          <p:nvPr>
            <p:ph idx="1" type="body"/>
          </p:nvPr>
        </p:nvSpPr>
        <p:spPr>
          <a:xfrm>
            <a:off x="2057125" y="3406725"/>
            <a:ext cx="5029800" cy="1610700"/>
          </a:xfrm>
          <a:prstGeom prst="rect">
            <a:avLst/>
          </a:prstGeom>
        </p:spPr>
        <p:txBody>
          <a:bodyPr anchorCtr="0" anchor="t" bIns="91425" lIns="91425" spcFirstLastPara="1" rIns="91425" wrap="square" tIns="91425">
            <a:noAutofit/>
          </a:bodyPr>
          <a:lstStyle/>
          <a:p>
            <a:pPr indent="-298450" lvl="0" marL="457200" rtl="0" algn="l">
              <a:lnSpc>
                <a:spcPct val="150000"/>
              </a:lnSpc>
              <a:spcBef>
                <a:spcPts val="0"/>
              </a:spcBef>
              <a:spcAft>
                <a:spcPts val="0"/>
              </a:spcAft>
              <a:buSzPts val="1100"/>
              <a:buChar char="●"/>
            </a:pPr>
            <a:r>
              <a:rPr lang="en" sz="1100"/>
              <a:t>Piloter le triangle de signalisation ;</a:t>
            </a:r>
            <a:endParaRPr sz="1100"/>
          </a:p>
          <a:p>
            <a:pPr indent="-298450" lvl="0" marL="457200" rtl="0" algn="l">
              <a:lnSpc>
                <a:spcPct val="150000"/>
              </a:lnSpc>
              <a:spcBef>
                <a:spcPts val="0"/>
              </a:spcBef>
              <a:spcAft>
                <a:spcPts val="0"/>
              </a:spcAft>
              <a:buSzPts val="1100"/>
              <a:buChar char="●"/>
            </a:pPr>
            <a:r>
              <a:rPr lang="en" sz="1100"/>
              <a:t>Évaluer le niveau de surchargement du camion ;</a:t>
            </a:r>
            <a:endParaRPr sz="1100"/>
          </a:p>
          <a:p>
            <a:pPr indent="-298450" lvl="0" marL="457200" rtl="0" algn="l">
              <a:lnSpc>
                <a:spcPct val="150000"/>
              </a:lnSpc>
              <a:spcBef>
                <a:spcPts val="0"/>
              </a:spcBef>
              <a:spcAft>
                <a:spcPts val="0"/>
              </a:spcAft>
              <a:buSzPts val="1100"/>
              <a:buChar char="●"/>
            </a:pPr>
            <a:r>
              <a:rPr lang="en" sz="1100"/>
              <a:t>Piloter le hayon ;</a:t>
            </a:r>
            <a:endParaRPr sz="1100"/>
          </a:p>
          <a:p>
            <a:pPr indent="-298450" lvl="0" marL="457200" rtl="0" algn="l">
              <a:lnSpc>
                <a:spcPct val="150000"/>
              </a:lnSpc>
              <a:spcBef>
                <a:spcPts val="0"/>
              </a:spcBef>
              <a:spcAft>
                <a:spcPts val="0"/>
              </a:spcAft>
              <a:buSzPts val="1100"/>
              <a:buChar char="●"/>
            </a:pPr>
            <a:r>
              <a:rPr lang="en" sz="1100"/>
              <a:t>Commander l’éclairage de confort.</a:t>
            </a:r>
            <a:endParaRPr sz="1100"/>
          </a:p>
          <a:p>
            <a:pPr indent="-298450" lvl="0" marL="457200" rtl="0" algn="l">
              <a:lnSpc>
                <a:spcPct val="150000"/>
              </a:lnSpc>
              <a:spcBef>
                <a:spcPts val="0"/>
              </a:spcBef>
              <a:spcAft>
                <a:spcPts val="0"/>
              </a:spcAft>
              <a:buSzPts val="1100"/>
              <a:buChar char="●"/>
            </a:pPr>
            <a:r>
              <a:rPr lang="en" sz="1100">
                <a:solidFill>
                  <a:schemeClr val="dk1"/>
                </a:solidFill>
              </a:rPr>
              <a:t>Commander le</a:t>
            </a:r>
            <a:r>
              <a:rPr lang="en" sz="1100">
                <a:solidFill>
                  <a:schemeClr val="dk1"/>
                </a:solidFill>
              </a:rPr>
              <a:t> gyrophare</a:t>
            </a:r>
            <a:endParaRPr sz="1100">
              <a:solidFill>
                <a:schemeClr val="dk1"/>
              </a:solidFill>
            </a:endParaRPr>
          </a:p>
          <a:p>
            <a:pPr indent="-298450" lvl="0" marL="457200" rtl="0" algn="l">
              <a:lnSpc>
                <a:spcPct val="150000"/>
              </a:lnSpc>
              <a:spcBef>
                <a:spcPts val="0"/>
              </a:spcBef>
              <a:spcAft>
                <a:spcPts val="0"/>
              </a:spcAft>
              <a:buClr>
                <a:schemeClr val="dk1"/>
              </a:buClr>
              <a:buSzPts val="1100"/>
              <a:buChar char="●"/>
            </a:pPr>
            <a:r>
              <a:rPr lang="en" sz="1100">
                <a:solidFill>
                  <a:schemeClr val="dk1"/>
                </a:solidFill>
              </a:rPr>
              <a:t>Par transmission de données sans fil Bluetooth</a:t>
            </a:r>
            <a:endParaRPr sz="1100">
              <a:solidFill>
                <a:schemeClr val="dk1"/>
              </a:solidFill>
            </a:endParaRPr>
          </a:p>
        </p:txBody>
      </p:sp>
      <p:sp>
        <p:nvSpPr>
          <p:cNvPr id="838" name="Google Shape;838;p33"/>
          <p:cNvSpPr txBox="1"/>
          <p:nvPr>
            <p:ph idx="12" type="sldNum"/>
          </p:nvPr>
        </p:nvSpPr>
        <p:spPr>
          <a:xfrm>
            <a:off x="7164300" y="4548475"/>
            <a:ext cx="1979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34"/>
          <p:cNvSpPr/>
          <p:nvPr/>
        </p:nvSpPr>
        <p:spPr>
          <a:xfrm>
            <a:off x="1457325" y="2428875"/>
            <a:ext cx="1190700" cy="5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34"/>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1.3 </a:t>
            </a:r>
            <a:r>
              <a:rPr lang="en"/>
              <a:t>Organisation</a:t>
            </a:r>
            <a:endParaRPr/>
          </a:p>
        </p:txBody>
      </p:sp>
      <p:sp>
        <p:nvSpPr>
          <p:cNvPr id="845" name="Google Shape;845;p34"/>
          <p:cNvSpPr/>
          <p:nvPr/>
        </p:nvSpPr>
        <p:spPr>
          <a:xfrm>
            <a:off x="3241763" y="1628738"/>
            <a:ext cx="1571700" cy="543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accent1"/>
                </a:solidFill>
                <a:latin typeface="Viga"/>
                <a:ea typeface="Viga"/>
                <a:cs typeface="Viga"/>
                <a:sym typeface="Viga"/>
              </a:rPr>
              <a:t>Étudiant 1</a:t>
            </a:r>
            <a:endParaRPr sz="1600">
              <a:solidFill>
                <a:schemeClr val="accent1"/>
              </a:solidFill>
              <a:latin typeface="Viga"/>
              <a:ea typeface="Viga"/>
              <a:cs typeface="Viga"/>
              <a:sym typeface="Viga"/>
            </a:endParaRPr>
          </a:p>
        </p:txBody>
      </p:sp>
      <p:sp>
        <p:nvSpPr>
          <p:cNvPr id="846" name="Google Shape;846;p34"/>
          <p:cNvSpPr/>
          <p:nvPr/>
        </p:nvSpPr>
        <p:spPr>
          <a:xfrm>
            <a:off x="3241763" y="3295613"/>
            <a:ext cx="1571700" cy="5430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Viga"/>
                <a:ea typeface="Viga"/>
                <a:cs typeface="Viga"/>
                <a:sym typeface="Viga"/>
              </a:rPr>
              <a:t>Étudiant 3</a:t>
            </a:r>
            <a:endParaRPr sz="1600">
              <a:solidFill>
                <a:schemeClr val="accent1"/>
              </a:solidFill>
              <a:latin typeface="Viga"/>
              <a:ea typeface="Viga"/>
              <a:cs typeface="Viga"/>
              <a:sym typeface="Viga"/>
            </a:endParaRPr>
          </a:p>
        </p:txBody>
      </p:sp>
      <p:sp>
        <p:nvSpPr>
          <p:cNvPr id="847" name="Google Shape;847;p34"/>
          <p:cNvSpPr txBox="1"/>
          <p:nvPr>
            <p:ph idx="4294967295" type="title"/>
          </p:nvPr>
        </p:nvSpPr>
        <p:spPr>
          <a:xfrm>
            <a:off x="1282688" y="2359775"/>
            <a:ext cx="1311300" cy="442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t>Io-Trucks</a:t>
            </a:r>
            <a:endParaRPr sz="1600"/>
          </a:p>
        </p:txBody>
      </p:sp>
      <p:sp>
        <p:nvSpPr>
          <p:cNvPr id="848" name="Google Shape;848;p34"/>
          <p:cNvSpPr txBox="1"/>
          <p:nvPr>
            <p:ph idx="4294967295" type="subTitle"/>
          </p:nvPr>
        </p:nvSpPr>
        <p:spPr>
          <a:xfrm>
            <a:off x="1282688" y="2709175"/>
            <a:ext cx="1311300" cy="3984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1400"/>
              <a:t>Projet</a:t>
            </a:r>
            <a:endParaRPr sz="1400"/>
          </a:p>
        </p:txBody>
      </p:sp>
      <p:sp>
        <p:nvSpPr>
          <p:cNvPr id="849" name="Google Shape;849;p34"/>
          <p:cNvSpPr/>
          <p:nvPr/>
        </p:nvSpPr>
        <p:spPr>
          <a:xfrm>
            <a:off x="5594438" y="1505000"/>
            <a:ext cx="790500" cy="7905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34"/>
          <p:cNvSpPr/>
          <p:nvPr/>
        </p:nvSpPr>
        <p:spPr>
          <a:xfrm>
            <a:off x="5594425" y="3171863"/>
            <a:ext cx="790500" cy="7905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34"/>
          <p:cNvSpPr txBox="1"/>
          <p:nvPr>
            <p:ph idx="4294967295" type="title"/>
          </p:nvPr>
        </p:nvSpPr>
        <p:spPr>
          <a:xfrm>
            <a:off x="6550013" y="1545400"/>
            <a:ext cx="1311300" cy="44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DARGAOUI Nizar</a:t>
            </a:r>
            <a:endParaRPr sz="1600"/>
          </a:p>
        </p:txBody>
      </p:sp>
      <p:sp>
        <p:nvSpPr>
          <p:cNvPr id="852" name="Google Shape;852;p34"/>
          <p:cNvSpPr txBox="1"/>
          <p:nvPr>
            <p:ph idx="4294967295" type="subTitle"/>
          </p:nvPr>
        </p:nvSpPr>
        <p:spPr>
          <a:xfrm>
            <a:off x="6550013" y="2171750"/>
            <a:ext cx="1311300" cy="398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400"/>
              <a:t>EC</a:t>
            </a:r>
            <a:endParaRPr sz="1400"/>
          </a:p>
        </p:txBody>
      </p:sp>
      <p:sp>
        <p:nvSpPr>
          <p:cNvPr id="853" name="Google Shape;853;p34"/>
          <p:cNvSpPr txBox="1"/>
          <p:nvPr>
            <p:ph idx="4294967295" type="title"/>
          </p:nvPr>
        </p:nvSpPr>
        <p:spPr>
          <a:xfrm>
            <a:off x="6550013" y="3212275"/>
            <a:ext cx="1311300" cy="44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BERTRAND Emilien</a:t>
            </a:r>
            <a:endParaRPr sz="1600"/>
          </a:p>
        </p:txBody>
      </p:sp>
      <p:sp>
        <p:nvSpPr>
          <p:cNvPr id="854" name="Google Shape;854;p34"/>
          <p:cNvSpPr txBox="1"/>
          <p:nvPr>
            <p:ph idx="4294967295" type="subTitle"/>
          </p:nvPr>
        </p:nvSpPr>
        <p:spPr>
          <a:xfrm>
            <a:off x="6550013" y="3838625"/>
            <a:ext cx="1311300" cy="398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400"/>
              <a:t>IR</a:t>
            </a:r>
            <a:endParaRPr sz="1400"/>
          </a:p>
        </p:txBody>
      </p:sp>
      <p:grpSp>
        <p:nvGrpSpPr>
          <p:cNvPr id="855" name="Google Shape;855;p34"/>
          <p:cNvGrpSpPr/>
          <p:nvPr/>
        </p:nvGrpSpPr>
        <p:grpSpPr>
          <a:xfrm>
            <a:off x="5831025" y="3387481"/>
            <a:ext cx="317290" cy="359303"/>
            <a:chOff x="-57950750" y="2296300"/>
            <a:chExt cx="279625" cy="316650"/>
          </a:xfrm>
        </p:grpSpPr>
        <p:sp>
          <p:nvSpPr>
            <p:cNvPr id="856" name="Google Shape;856;p34"/>
            <p:cNvSpPr/>
            <p:nvPr/>
          </p:nvSpPr>
          <p:spPr>
            <a:xfrm>
              <a:off x="-57847575" y="2528075"/>
              <a:ext cx="73250" cy="29750"/>
            </a:xfrm>
            <a:custGeom>
              <a:rect b="b" l="l" r="r" t="t"/>
              <a:pathLst>
                <a:path extrusionOk="0" h="1190" w="2930">
                  <a:moveTo>
                    <a:pt x="414" y="0"/>
                  </a:moveTo>
                  <a:cubicBezTo>
                    <a:pt x="315" y="0"/>
                    <a:pt x="221" y="40"/>
                    <a:pt x="158" y="118"/>
                  </a:cubicBezTo>
                  <a:cubicBezTo>
                    <a:pt x="0" y="276"/>
                    <a:pt x="0" y="528"/>
                    <a:pt x="158" y="654"/>
                  </a:cubicBezTo>
                  <a:cubicBezTo>
                    <a:pt x="536" y="1000"/>
                    <a:pt x="1008" y="1189"/>
                    <a:pt x="1481" y="1189"/>
                  </a:cubicBezTo>
                  <a:cubicBezTo>
                    <a:pt x="1954" y="1189"/>
                    <a:pt x="2458" y="1000"/>
                    <a:pt x="2773" y="654"/>
                  </a:cubicBezTo>
                  <a:cubicBezTo>
                    <a:pt x="2930" y="496"/>
                    <a:pt x="2930" y="244"/>
                    <a:pt x="2773" y="118"/>
                  </a:cubicBezTo>
                  <a:cubicBezTo>
                    <a:pt x="2710" y="40"/>
                    <a:pt x="2623" y="0"/>
                    <a:pt x="2532" y="0"/>
                  </a:cubicBezTo>
                  <a:cubicBezTo>
                    <a:pt x="2442" y="0"/>
                    <a:pt x="2347" y="40"/>
                    <a:pt x="2269" y="118"/>
                  </a:cubicBezTo>
                  <a:cubicBezTo>
                    <a:pt x="2048" y="339"/>
                    <a:pt x="1733" y="433"/>
                    <a:pt x="1481" y="433"/>
                  </a:cubicBezTo>
                  <a:cubicBezTo>
                    <a:pt x="1197" y="433"/>
                    <a:pt x="882" y="339"/>
                    <a:pt x="693" y="118"/>
                  </a:cubicBezTo>
                  <a:cubicBezTo>
                    <a:pt x="615" y="40"/>
                    <a:pt x="512" y="0"/>
                    <a:pt x="41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4"/>
            <p:cNvSpPr/>
            <p:nvPr/>
          </p:nvSpPr>
          <p:spPr>
            <a:xfrm>
              <a:off x="-57857025" y="2446750"/>
              <a:ext cx="18125" cy="17350"/>
            </a:xfrm>
            <a:custGeom>
              <a:rect b="b" l="l" r="r" t="t"/>
              <a:pathLst>
                <a:path extrusionOk="0" h="694" w="725">
                  <a:moveTo>
                    <a:pt x="347" y="0"/>
                  </a:moveTo>
                  <a:cubicBezTo>
                    <a:pt x="158" y="0"/>
                    <a:pt x="0" y="158"/>
                    <a:pt x="0" y="347"/>
                  </a:cubicBezTo>
                  <a:cubicBezTo>
                    <a:pt x="0" y="536"/>
                    <a:pt x="158" y="693"/>
                    <a:pt x="347" y="693"/>
                  </a:cubicBezTo>
                  <a:cubicBezTo>
                    <a:pt x="536" y="693"/>
                    <a:pt x="725" y="536"/>
                    <a:pt x="725" y="347"/>
                  </a:cubicBezTo>
                  <a:cubicBezTo>
                    <a:pt x="725" y="158"/>
                    <a:pt x="536" y="0"/>
                    <a:pt x="3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34"/>
            <p:cNvSpPr/>
            <p:nvPr/>
          </p:nvSpPr>
          <p:spPr>
            <a:xfrm>
              <a:off x="-57782200" y="2446750"/>
              <a:ext cx="18125" cy="17350"/>
            </a:xfrm>
            <a:custGeom>
              <a:rect b="b" l="l" r="r" t="t"/>
              <a:pathLst>
                <a:path extrusionOk="0" h="694" w="725">
                  <a:moveTo>
                    <a:pt x="347" y="0"/>
                  </a:moveTo>
                  <a:cubicBezTo>
                    <a:pt x="158" y="0"/>
                    <a:pt x="0" y="158"/>
                    <a:pt x="0" y="347"/>
                  </a:cubicBezTo>
                  <a:cubicBezTo>
                    <a:pt x="0" y="536"/>
                    <a:pt x="158" y="693"/>
                    <a:pt x="347" y="693"/>
                  </a:cubicBezTo>
                  <a:cubicBezTo>
                    <a:pt x="536" y="693"/>
                    <a:pt x="725" y="536"/>
                    <a:pt x="725" y="347"/>
                  </a:cubicBezTo>
                  <a:cubicBezTo>
                    <a:pt x="725" y="158"/>
                    <a:pt x="536" y="0"/>
                    <a:pt x="3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34"/>
            <p:cNvSpPr/>
            <p:nvPr/>
          </p:nvSpPr>
          <p:spPr>
            <a:xfrm>
              <a:off x="-57950750" y="2296300"/>
              <a:ext cx="279625" cy="316650"/>
            </a:xfrm>
            <a:custGeom>
              <a:rect b="b" l="l" r="r" t="t"/>
              <a:pathLst>
                <a:path extrusionOk="0" h="12666" w="11185">
                  <a:moveTo>
                    <a:pt x="5639" y="694"/>
                  </a:moveTo>
                  <a:cubicBezTo>
                    <a:pt x="5955" y="694"/>
                    <a:pt x="6270" y="914"/>
                    <a:pt x="6333" y="1230"/>
                  </a:cubicBezTo>
                  <a:cubicBezTo>
                    <a:pt x="6381" y="1399"/>
                    <a:pt x="6523" y="1513"/>
                    <a:pt x="6701" y="1513"/>
                  </a:cubicBezTo>
                  <a:cubicBezTo>
                    <a:pt x="6754" y="1513"/>
                    <a:pt x="6810" y="1503"/>
                    <a:pt x="6868" y="1482"/>
                  </a:cubicBezTo>
                  <a:cubicBezTo>
                    <a:pt x="6931" y="1450"/>
                    <a:pt x="7057" y="1450"/>
                    <a:pt x="7120" y="1450"/>
                  </a:cubicBezTo>
                  <a:cubicBezTo>
                    <a:pt x="7435" y="1450"/>
                    <a:pt x="7719" y="1639"/>
                    <a:pt x="7845" y="1954"/>
                  </a:cubicBezTo>
                  <a:cubicBezTo>
                    <a:pt x="7876" y="2112"/>
                    <a:pt x="8034" y="2206"/>
                    <a:pt x="8191" y="2206"/>
                  </a:cubicBezTo>
                  <a:cubicBezTo>
                    <a:pt x="8632" y="2206"/>
                    <a:pt x="9010" y="2553"/>
                    <a:pt x="9010" y="3025"/>
                  </a:cubicBezTo>
                  <a:lnTo>
                    <a:pt x="9010" y="3970"/>
                  </a:lnTo>
                  <a:lnTo>
                    <a:pt x="8160" y="3088"/>
                  </a:lnTo>
                  <a:cubicBezTo>
                    <a:pt x="8084" y="3032"/>
                    <a:pt x="7986" y="2986"/>
                    <a:pt x="7885" y="2986"/>
                  </a:cubicBezTo>
                  <a:cubicBezTo>
                    <a:pt x="7818" y="2986"/>
                    <a:pt x="7750" y="3006"/>
                    <a:pt x="7687" y="3057"/>
                  </a:cubicBezTo>
                  <a:cubicBezTo>
                    <a:pt x="7073" y="3466"/>
                    <a:pt x="6364" y="3671"/>
                    <a:pt x="5655" y="3671"/>
                  </a:cubicBezTo>
                  <a:cubicBezTo>
                    <a:pt x="4946" y="3671"/>
                    <a:pt x="4237" y="3466"/>
                    <a:pt x="3623" y="3057"/>
                  </a:cubicBezTo>
                  <a:cubicBezTo>
                    <a:pt x="3560" y="3006"/>
                    <a:pt x="3492" y="2986"/>
                    <a:pt x="3425" y="2986"/>
                  </a:cubicBezTo>
                  <a:cubicBezTo>
                    <a:pt x="3324" y="2986"/>
                    <a:pt x="3226" y="3032"/>
                    <a:pt x="3151" y="3088"/>
                  </a:cubicBezTo>
                  <a:lnTo>
                    <a:pt x="2300" y="3970"/>
                  </a:lnTo>
                  <a:cubicBezTo>
                    <a:pt x="2268" y="3293"/>
                    <a:pt x="2253" y="3191"/>
                    <a:pt x="2245" y="3191"/>
                  </a:cubicBezTo>
                  <a:cubicBezTo>
                    <a:pt x="2241" y="3191"/>
                    <a:pt x="2239" y="3210"/>
                    <a:pt x="2238" y="3210"/>
                  </a:cubicBezTo>
                  <a:cubicBezTo>
                    <a:pt x="2237" y="3210"/>
                    <a:pt x="2237" y="3177"/>
                    <a:pt x="2237" y="3025"/>
                  </a:cubicBezTo>
                  <a:cubicBezTo>
                    <a:pt x="2237" y="2584"/>
                    <a:pt x="2615" y="2206"/>
                    <a:pt x="3088" y="2206"/>
                  </a:cubicBezTo>
                  <a:cubicBezTo>
                    <a:pt x="3245" y="2206"/>
                    <a:pt x="3403" y="2080"/>
                    <a:pt x="3434" y="1954"/>
                  </a:cubicBezTo>
                  <a:cubicBezTo>
                    <a:pt x="3560" y="1639"/>
                    <a:pt x="3812" y="1450"/>
                    <a:pt x="4127" y="1450"/>
                  </a:cubicBezTo>
                  <a:cubicBezTo>
                    <a:pt x="4222" y="1450"/>
                    <a:pt x="4348" y="1450"/>
                    <a:pt x="4411" y="1482"/>
                  </a:cubicBezTo>
                  <a:cubicBezTo>
                    <a:pt x="4449" y="1494"/>
                    <a:pt x="4491" y="1501"/>
                    <a:pt x="4532" y="1501"/>
                  </a:cubicBezTo>
                  <a:cubicBezTo>
                    <a:pt x="4695" y="1501"/>
                    <a:pt x="4865" y="1405"/>
                    <a:pt x="4915" y="1230"/>
                  </a:cubicBezTo>
                  <a:cubicBezTo>
                    <a:pt x="5009" y="914"/>
                    <a:pt x="5324" y="694"/>
                    <a:pt x="5639" y="694"/>
                  </a:cubicBezTo>
                  <a:close/>
                  <a:moveTo>
                    <a:pt x="1512" y="5955"/>
                  </a:moveTo>
                  <a:lnTo>
                    <a:pt x="1512" y="7467"/>
                  </a:lnTo>
                  <a:cubicBezTo>
                    <a:pt x="1071" y="7467"/>
                    <a:pt x="756" y="7152"/>
                    <a:pt x="756" y="6711"/>
                  </a:cubicBezTo>
                  <a:cubicBezTo>
                    <a:pt x="756" y="6333"/>
                    <a:pt x="1103" y="5955"/>
                    <a:pt x="1512" y="5955"/>
                  </a:cubicBezTo>
                  <a:close/>
                  <a:moveTo>
                    <a:pt x="9704" y="5955"/>
                  </a:moveTo>
                  <a:cubicBezTo>
                    <a:pt x="10082" y="5955"/>
                    <a:pt x="10428" y="6302"/>
                    <a:pt x="10428" y="6711"/>
                  </a:cubicBezTo>
                  <a:cubicBezTo>
                    <a:pt x="10428" y="7152"/>
                    <a:pt x="10113" y="7467"/>
                    <a:pt x="9704" y="7467"/>
                  </a:cubicBezTo>
                  <a:lnTo>
                    <a:pt x="9704" y="5955"/>
                  </a:lnTo>
                  <a:close/>
                  <a:moveTo>
                    <a:pt x="7813" y="3813"/>
                  </a:moveTo>
                  <a:lnTo>
                    <a:pt x="8979" y="5042"/>
                  </a:lnTo>
                  <a:lnTo>
                    <a:pt x="8979" y="8224"/>
                  </a:lnTo>
                  <a:lnTo>
                    <a:pt x="7971" y="8224"/>
                  </a:lnTo>
                  <a:cubicBezTo>
                    <a:pt x="7230" y="7767"/>
                    <a:pt x="6411" y="7538"/>
                    <a:pt x="5600" y="7538"/>
                  </a:cubicBezTo>
                  <a:cubicBezTo>
                    <a:pt x="4789" y="7538"/>
                    <a:pt x="3985" y="7767"/>
                    <a:pt x="3277" y="8224"/>
                  </a:cubicBezTo>
                  <a:lnTo>
                    <a:pt x="2237" y="8224"/>
                  </a:lnTo>
                  <a:lnTo>
                    <a:pt x="2237" y="5042"/>
                  </a:lnTo>
                  <a:lnTo>
                    <a:pt x="3434" y="3813"/>
                  </a:lnTo>
                  <a:cubicBezTo>
                    <a:pt x="4096" y="4207"/>
                    <a:pt x="4844" y="4404"/>
                    <a:pt x="5600" y="4404"/>
                  </a:cubicBezTo>
                  <a:cubicBezTo>
                    <a:pt x="6356" y="4404"/>
                    <a:pt x="7120" y="4207"/>
                    <a:pt x="7813" y="3813"/>
                  </a:cubicBezTo>
                  <a:close/>
                  <a:moveTo>
                    <a:pt x="5576" y="8302"/>
                  </a:moveTo>
                  <a:cubicBezTo>
                    <a:pt x="6285" y="8302"/>
                    <a:pt x="6994" y="8507"/>
                    <a:pt x="7593" y="8917"/>
                  </a:cubicBezTo>
                  <a:cubicBezTo>
                    <a:pt x="7687" y="8980"/>
                    <a:pt x="7719" y="8980"/>
                    <a:pt x="7813" y="8980"/>
                  </a:cubicBezTo>
                  <a:lnTo>
                    <a:pt x="8916" y="8980"/>
                  </a:lnTo>
                  <a:cubicBezTo>
                    <a:pt x="8758" y="10649"/>
                    <a:pt x="7341" y="11973"/>
                    <a:pt x="5608" y="11973"/>
                  </a:cubicBezTo>
                  <a:cubicBezTo>
                    <a:pt x="3875" y="11973"/>
                    <a:pt x="2457" y="10649"/>
                    <a:pt x="2237" y="8980"/>
                  </a:cubicBezTo>
                  <a:lnTo>
                    <a:pt x="3340" y="8980"/>
                  </a:lnTo>
                  <a:cubicBezTo>
                    <a:pt x="3434" y="8980"/>
                    <a:pt x="3466" y="8980"/>
                    <a:pt x="3560" y="8917"/>
                  </a:cubicBezTo>
                  <a:cubicBezTo>
                    <a:pt x="4159" y="8507"/>
                    <a:pt x="4868" y="8302"/>
                    <a:pt x="5576" y="8302"/>
                  </a:cubicBezTo>
                  <a:close/>
                  <a:moveTo>
                    <a:pt x="5608" y="1"/>
                  </a:moveTo>
                  <a:cubicBezTo>
                    <a:pt x="5041" y="1"/>
                    <a:pt x="4568" y="316"/>
                    <a:pt x="4285" y="725"/>
                  </a:cubicBezTo>
                  <a:cubicBezTo>
                    <a:pt x="4231" y="720"/>
                    <a:pt x="4178" y="717"/>
                    <a:pt x="4125" y="717"/>
                  </a:cubicBezTo>
                  <a:cubicBezTo>
                    <a:pt x="3560" y="717"/>
                    <a:pt x="3063" y="1020"/>
                    <a:pt x="2804" y="1482"/>
                  </a:cubicBezTo>
                  <a:cubicBezTo>
                    <a:pt x="2048" y="1608"/>
                    <a:pt x="1512" y="2238"/>
                    <a:pt x="1512" y="3025"/>
                  </a:cubicBezTo>
                  <a:lnTo>
                    <a:pt x="1512" y="5231"/>
                  </a:lnTo>
                  <a:cubicBezTo>
                    <a:pt x="662" y="5231"/>
                    <a:pt x="0" y="5892"/>
                    <a:pt x="0" y="6711"/>
                  </a:cubicBezTo>
                  <a:cubicBezTo>
                    <a:pt x="0" y="7562"/>
                    <a:pt x="662" y="8224"/>
                    <a:pt x="1512" y="8224"/>
                  </a:cubicBezTo>
                  <a:lnTo>
                    <a:pt x="1512" y="8570"/>
                  </a:lnTo>
                  <a:cubicBezTo>
                    <a:pt x="1512" y="10807"/>
                    <a:pt x="3340" y="12666"/>
                    <a:pt x="5608" y="12666"/>
                  </a:cubicBezTo>
                  <a:cubicBezTo>
                    <a:pt x="7845" y="12666"/>
                    <a:pt x="9704" y="10807"/>
                    <a:pt x="9704" y="8570"/>
                  </a:cubicBezTo>
                  <a:lnTo>
                    <a:pt x="9704" y="8224"/>
                  </a:lnTo>
                  <a:cubicBezTo>
                    <a:pt x="10523" y="8224"/>
                    <a:pt x="11184" y="7562"/>
                    <a:pt x="11184" y="6711"/>
                  </a:cubicBezTo>
                  <a:cubicBezTo>
                    <a:pt x="11184" y="5892"/>
                    <a:pt x="10523" y="5231"/>
                    <a:pt x="9704" y="5231"/>
                  </a:cubicBezTo>
                  <a:lnTo>
                    <a:pt x="9704" y="3025"/>
                  </a:lnTo>
                  <a:cubicBezTo>
                    <a:pt x="9704" y="2238"/>
                    <a:pt x="9137" y="1608"/>
                    <a:pt x="8380" y="1482"/>
                  </a:cubicBezTo>
                  <a:cubicBezTo>
                    <a:pt x="8150" y="1020"/>
                    <a:pt x="7629" y="717"/>
                    <a:pt x="7060" y="717"/>
                  </a:cubicBezTo>
                  <a:cubicBezTo>
                    <a:pt x="7007" y="717"/>
                    <a:pt x="6953" y="720"/>
                    <a:pt x="6900" y="725"/>
                  </a:cubicBezTo>
                  <a:cubicBezTo>
                    <a:pt x="6616" y="253"/>
                    <a:pt x="6144" y="1"/>
                    <a:pt x="56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0" name="Google Shape;860;p34"/>
          <p:cNvGrpSpPr/>
          <p:nvPr/>
        </p:nvGrpSpPr>
        <p:grpSpPr>
          <a:xfrm>
            <a:off x="5830145" y="1719209"/>
            <a:ext cx="319089" cy="362073"/>
            <a:chOff x="1044400" y="2917425"/>
            <a:chExt cx="248125" cy="281550"/>
          </a:xfrm>
        </p:grpSpPr>
        <p:sp>
          <p:nvSpPr>
            <p:cNvPr id="861" name="Google Shape;861;p34"/>
            <p:cNvSpPr/>
            <p:nvPr/>
          </p:nvSpPr>
          <p:spPr>
            <a:xfrm>
              <a:off x="1136400" y="3123175"/>
              <a:ext cx="64125" cy="26325"/>
            </a:xfrm>
            <a:custGeom>
              <a:rect b="b" l="l" r="r" t="t"/>
              <a:pathLst>
                <a:path extrusionOk="0" h="1053" w="2565">
                  <a:moveTo>
                    <a:pt x="352" y="0"/>
                  </a:moveTo>
                  <a:cubicBezTo>
                    <a:pt x="272" y="0"/>
                    <a:pt x="195" y="35"/>
                    <a:pt x="140" y="105"/>
                  </a:cubicBezTo>
                  <a:cubicBezTo>
                    <a:pt x="0" y="244"/>
                    <a:pt x="0" y="439"/>
                    <a:pt x="140" y="551"/>
                  </a:cubicBezTo>
                  <a:cubicBezTo>
                    <a:pt x="446" y="858"/>
                    <a:pt x="864" y="1053"/>
                    <a:pt x="1283" y="1053"/>
                  </a:cubicBezTo>
                  <a:cubicBezTo>
                    <a:pt x="1729" y="1053"/>
                    <a:pt x="2147" y="858"/>
                    <a:pt x="2425" y="551"/>
                  </a:cubicBezTo>
                  <a:cubicBezTo>
                    <a:pt x="2565" y="412"/>
                    <a:pt x="2565" y="216"/>
                    <a:pt x="2425" y="105"/>
                  </a:cubicBezTo>
                  <a:cubicBezTo>
                    <a:pt x="2356" y="35"/>
                    <a:pt x="2272" y="0"/>
                    <a:pt x="2192" y="0"/>
                  </a:cubicBezTo>
                  <a:cubicBezTo>
                    <a:pt x="2112" y="0"/>
                    <a:pt x="2035" y="35"/>
                    <a:pt x="1979" y="105"/>
                  </a:cubicBezTo>
                  <a:cubicBezTo>
                    <a:pt x="1812" y="272"/>
                    <a:pt x="1533" y="384"/>
                    <a:pt x="1283" y="384"/>
                  </a:cubicBezTo>
                  <a:cubicBezTo>
                    <a:pt x="1004" y="384"/>
                    <a:pt x="753" y="272"/>
                    <a:pt x="586" y="105"/>
                  </a:cubicBezTo>
                  <a:cubicBezTo>
                    <a:pt x="516" y="35"/>
                    <a:pt x="432" y="0"/>
                    <a:pt x="3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34"/>
            <p:cNvSpPr/>
            <p:nvPr/>
          </p:nvSpPr>
          <p:spPr>
            <a:xfrm>
              <a:off x="1127325" y="3050525"/>
              <a:ext cx="16075" cy="16050"/>
            </a:xfrm>
            <a:custGeom>
              <a:rect b="b" l="l" r="r" t="t"/>
              <a:pathLst>
                <a:path extrusionOk="0" h="642" w="643">
                  <a:moveTo>
                    <a:pt x="335" y="0"/>
                  </a:moveTo>
                  <a:cubicBezTo>
                    <a:pt x="140" y="0"/>
                    <a:pt x="1" y="140"/>
                    <a:pt x="1" y="335"/>
                  </a:cubicBezTo>
                  <a:cubicBezTo>
                    <a:pt x="1" y="502"/>
                    <a:pt x="140" y="642"/>
                    <a:pt x="335" y="642"/>
                  </a:cubicBezTo>
                  <a:cubicBezTo>
                    <a:pt x="503" y="642"/>
                    <a:pt x="642" y="502"/>
                    <a:pt x="642" y="335"/>
                  </a:cubicBezTo>
                  <a:cubicBezTo>
                    <a:pt x="642" y="140"/>
                    <a:pt x="503" y="0"/>
                    <a:pt x="33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34"/>
            <p:cNvSpPr/>
            <p:nvPr/>
          </p:nvSpPr>
          <p:spPr>
            <a:xfrm>
              <a:off x="1192850" y="3050525"/>
              <a:ext cx="15350" cy="16050"/>
            </a:xfrm>
            <a:custGeom>
              <a:rect b="b" l="l" r="r" t="t"/>
              <a:pathLst>
                <a:path extrusionOk="0" h="642" w="614">
                  <a:moveTo>
                    <a:pt x="307" y="0"/>
                  </a:moveTo>
                  <a:cubicBezTo>
                    <a:pt x="140" y="0"/>
                    <a:pt x="0" y="140"/>
                    <a:pt x="0" y="335"/>
                  </a:cubicBezTo>
                  <a:cubicBezTo>
                    <a:pt x="0" y="502"/>
                    <a:pt x="140" y="642"/>
                    <a:pt x="307" y="642"/>
                  </a:cubicBezTo>
                  <a:cubicBezTo>
                    <a:pt x="474" y="642"/>
                    <a:pt x="613" y="502"/>
                    <a:pt x="613" y="335"/>
                  </a:cubicBezTo>
                  <a:cubicBezTo>
                    <a:pt x="613" y="140"/>
                    <a:pt x="474" y="0"/>
                    <a:pt x="30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34"/>
            <p:cNvSpPr/>
            <p:nvPr/>
          </p:nvSpPr>
          <p:spPr>
            <a:xfrm>
              <a:off x="1044400" y="2917425"/>
              <a:ext cx="248125" cy="281550"/>
            </a:xfrm>
            <a:custGeom>
              <a:rect b="b" l="l" r="r" t="t"/>
              <a:pathLst>
                <a:path extrusionOk="0" h="11262" w="9925">
                  <a:moveTo>
                    <a:pt x="7332" y="669"/>
                  </a:moveTo>
                  <a:cubicBezTo>
                    <a:pt x="7499" y="669"/>
                    <a:pt x="7639" y="809"/>
                    <a:pt x="7639" y="976"/>
                  </a:cubicBezTo>
                  <a:lnTo>
                    <a:pt x="7639" y="2816"/>
                  </a:lnTo>
                  <a:lnTo>
                    <a:pt x="6886" y="2063"/>
                  </a:lnTo>
                  <a:cubicBezTo>
                    <a:pt x="6823" y="2000"/>
                    <a:pt x="6743" y="1964"/>
                    <a:pt x="6660" y="1964"/>
                  </a:cubicBezTo>
                  <a:cubicBezTo>
                    <a:pt x="6595" y="1964"/>
                    <a:pt x="6529" y="1986"/>
                    <a:pt x="6468" y="2035"/>
                  </a:cubicBezTo>
                  <a:cubicBezTo>
                    <a:pt x="5924" y="2398"/>
                    <a:pt x="5297" y="2579"/>
                    <a:pt x="4670" y="2579"/>
                  </a:cubicBezTo>
                  <a:cubicBezTo>
                    <a:pt x="4043" y="2579"/>
                    <a:pt x="3415" y="2398"/>
                    <a:pt x="2872" y="2035"/>
                  </a:cubicBezTo>
                  <a:cubicBezTo>
                    <a:pt x="2811" y="1986"/>
                    <a:pt x="2744" y="1964"/>
                    <a:pt x="2680" y="1964"/>
                  </a:cubicBezTo>
                  <a:cubicBezTo>
                    <a:pt x="2597" y="1964"/>
                    <a:pt x="2516" y="2000"/>
                    <a:pt x="2454" y="2063"/>
                  </a:cubicBezTo>
                  <a:lnTo>
                    <a:pt x="1701" y="2816"/>
                  </a:lnTo>
                  <a:lnTo>
                    <a:pt x="1701" y="976"/>
                  </a:lnTo>
                  <a:cubicBezTo>
                    <a:pt x="1980" y="809"/>
                    <a:pt x="2147" y="669"/>
                    <a:pt x="2314" y="669"/>
                  </a:cubicBezTo>
                  <a:cubicBezTo>
                    <a:pt x="2482" y="669"/>
                    <a:pt x="2621" y="809"/>
                    <a:pt x="2621" y="976"/>
                  </a:cubicBezTo>
                  <a:cubicBezTo>
                    <a:pt x="2621" y="1143"/>
                    <a:pt x="2760" y="1283"/>
                    <a:pt x="2956" y="1283"/>
                  </a:cubicBezTo>
                  <a:cubicBezTo>
                    <a:pt x="3123" y="1283"/>
                    <a:pt x="3262" y="1143"/>
                    <a:pt x="3262" y="976"/>
                  </a:cubicBezTo>
                  <a:cubicBezTo>
                    <a:pt x="3262" y="809"/>
                    <a:pt x="3402" y="669"/>
                    <a:pt x="3569" y="669"/>
                  </a:cubicBezTo>
                  <a:cubicBezTo>
                    <a:pt x="3736" y="669"/>
                    <a:pt x="3875" y="809"/>
                    <a:pt x="3875" y="976"/>
                  </a:cubicBezTo>
                  <a:cubicBezTo>
                    <a:pt x="3875" y="1143"/>
                    <a:pt x="4015" y="1283"/>
                    <a:pt x="4210" y="1283"/>
                  </a:cubicBezTo>
                  <a:cubicBezTo>
                    <a:pt x="4377" y="1283"/>
                    <a:pt x="4517" y="1143"/>
                    <a:pt x="4517" y="976"/>
                  </a:cubicBezTo>
                  <a:cubicBezTo>
                    <a:pt x="4517" y="809"/>
                    <a:pt x="4656" y="669"/>
                    <a:pt x="4823" y="669"/>
                  </a:cubicBezTo>
                  <a:cubicBezTo>
                    <a:pt x="4990" y="669"/>
                    <a:pt x="5130" y="809"/>
                    <a:pt x="5130" y="976"/>
                  </a:cubicBezTo>
                  <a:cubicBezTo>
                    <a:pt x="5130" y="1143"/>
                    <a:pt x="5269" y="1283"/>
                    <a:pt x="5464" y="1283"/>
                  </a:cubicBezTo>
                  <a:cubicBezTo>
                    <a:pt x="5632" y="1283"/>
                    <a:pt x="5771" y="1143"/>
                    <a:pt x="5771" y="976"/>
                  </a:cubicBezTo>
                  <a:cubicBezTo>
                    <a:pt x="5771" y="809"/>
                    <a:pt x="5910" y="669"/>
                    <a:pt x="6078" y="669"/>
                  </a:cubicBezTo>
                  <a:cubicBezTo>
                    <a:pt x="6245" y="669"/>
                    <a:pt x="6384" y="809"/>
                    <a:pt x="6384" y="976"/>
                  </a:cubicBezTo>
                  <a:cubicBezTo>
                    <a:pt x="6384" y="1143"/>
                    <a:pt x="6524" y="1283"/>
                    <a:pt x="6719" y="1283"/>
                  </a:cubicBezTo>
                  <a:cubicBezTo>
                    <a:pt x="6886" y="1283"/>
                    <a:pt x="7025" y="1143"/>
                    <a:pt x="7025" y="976"/>
                  </a:cubicBezTo>
                  <a:cubicBezTo>
                    <a:pt x="7025" y="809"/>
                    <a:pt x="7165" y="669"/>
                    <a:pt x="7332" y="669"/>
                  </a:cubicBezTo>
                  <a:close/>
                  <a:moveTo>
                    <a:pt x="1311" y="5297"/>
                  </a:moveTo>
                  <a:lnTo>
                    <a:pt x="1311" y="6635"/>
                  </a:lnTo>
                  <a:cubicBezTo>
                    <a:pt x="949" y="6635"/>
                    <a:pt x="642" y="6356"/>
                    <a:pt x="642" y="5966"/>
                  </a:cubicBezTo>
                  <a:cubicBezTo>
                    <a:pt x="642" y="5603"/>
                    <a:pt x="921" y="5297"/>
                    <a:pt x="1311" y="5297"/>
                  </a:cubicBezTo>
                  <a:close/>
                  <a:moveTo>
                    <a:pt x="8586" y="5297"/>
                  </a:moveTo>
                  <a:cubicBezTo>
                    <a:pt x="8949" y="5297"/>
                    <a:pt x="9255" y="5575"/>
                    <a:pt x="9255" y="5966"/>
                  </a:cubicBezTo>
                  <a:cubicBezTo>
                    <a:pt x="9255" y="6356"/>
                    <a:pt x="8949" y="6635"/>
                    <a:pt x="8586" y="6635"/>
                  </a:cubicBezTo>
                  <a:lnTo>
                    <a:pt x="8586" y="5297"/>
                  </a:lnTo>
                  <a:close/>
                  <a:moveTo>
                    <a:pt x="6914" y="2732"/>
                  </a:moveTo>
                  <a:lnTo>
                    <a:pt x="7973" y="3763"/>
                  </a:lnTo>
                  <a:cubicBezTo>
                    <a:pt x="7917" y="4265"/>
                    <a:pt x="7917" y="7248"/>
                    <a:pt x="7917" y="7638"/>
                  </a:cubicBezTo>
                  <a:cubicBezTo>
                    <a:pt x="7917" y="9255"/>
                    <a:pt x="6607" y="10593"/>
                    <a:pt x="4963" y="10593"/>
                  </a:cubicBezTo>
                  <a:cubicBezTo>
                    <a:pt x="3318" y="10593"/>
                    <a:pt x="2008" y="9255"/>
                    <a:pt x="2008" y="7638"/>
                  </a:cubicBezTo>
                  <a:lnTo>
                    <a:pt x="2008" y="3763"/>
                  </a:lnTo>
                  <a:lnTo>
                    <a:pt x="3039" y="2732"/>
                  </a:lnTo>
                  <a:cubicBezTo>
                    <a:pt x="3638" y="3080"/>
                    <a:pt x="4301" y="3255"/>
                    <a:pt x="4966" y="3255"/>
                  </a:cubicBezTo>
                  <a:cubicBezTo>
                    <a:pt x="5632" y="3255"/>
                    <a:pt x="6301" y="3080"/>
                    <a:pt x="6914" y="2732"/>
                  </a:cubicBezTo>
                  <a:close/>
                  <a:moveTo>
                    <a:pt x="2314" y="0"/>
                  </a:moveTo>
                  <a:cubicBezTo>
                    <a:pt x="1757" y="0"/>
                    <a:pt x="1339" y="446"/>
                    <a:pt x="1339" y="976"/>
                  </a:cubicBezTo>
                  <a:lnTo>
                    <a:pt x="1339" y="4628"/>
                  </a:lnTo>
                  <a:cubicBezTo>
                    <a:pt x="614" y="4628"/>
                    <a:pt x="1" y="5241"/>
                    <a:pt x="1" y="5966"/>
                  </a:cubicBezTo>
                  <a:cubicBezTo>
                    <a:pt x="1" y="6690"/>
                    <a:pt x="614" y="7276"/>
                    <a:pt x="1339" y="7276"/>
                  </a:cubicBezTo>
                  <a:lnTo>
                    <a:pt x="1339" y="7638"/>
                  </a:lnTo>
                  <a:cubicBezTo>
                    <a:pt x="1339" y="9617"/>
                    <a:pt x="2983" y="11262"/>
                    <a:pt x="4963" y="11262"/>
                  </a:cubicBezTo>
                  <a:cubicBezTo>
                    <a:pt x="6942" y="11262"/>
                    <a:pt x="8586" y="9617"/>
                    <a:pt x="8586" y="7638"/>
                  </a:cubicBezTo>
                  <a:lnTo>
                    <a:pt x="8586" y="7276"/>
                  </a:lnTo>
                  <a:cubicBezTo>
                    <a:pt x="9311" y="7276"/>
                    <a:pt x="9896" y="6690"/>
                    <a:pt x="9896" y="5966"/>
                  </a:cubicBezTo>
                  <a:cubicBezTo>
                    <a:pt x="9924" y="5241"/>
                    <a:pt x="9311" y="4628"/>
                    <a:pt x="8586" y="4628"/>
                  </a:cubicBezTo>
                  <a:lnTo>
                    <a:pt x="8586" y="976"/>
                  </a:lnTo>
                  <a:cubicBezTo>
                    <a:pt x="8586" y="418"/>
                    <a:pt x="8140" y="0"/>
                    <a:pt x="7611" y="0"/>
                  </a:cubicBezTo>
                  <a:cubicBezTo>
                    <a:pt x="7360" y="0"/>
                    <a:pt x="7137" y="112"/>
                    <a:pt x="6942" y="251"/>
                  </a:cubicBezTo>
                  <a:cubicBezTo>
                    <a:pt x="6774" y="56"/>
                    <a:pt x="6524" y="0"/>
                    <a:pt x="6301" y="0"/>
                  </a:cubicBezTo>
                  <a:cubicBezTo>
                    <a:pt x="6050" y="0"/>
                    <a:pt x="5799" y="112"/>
                    <a:pt x="5632" y="251"/>
                  </a:cubicBezTo>
                  <a:cubicBezTo>
                    <a:pt x="5436" y="56"/>
                    <a:pt x="5213" y="0"/>
                    <a:pt x="4963" y="0"/>
                  </a:cubicBezTo>
                  <a:cubicBezTo>
                    <a:pt x="4712" y="0"/>
                    <a:pt x="4461" y="112"/>
                    <a:pt x="4294" y="251"/>
                  </a:cubicBezTo>
                  <a:cubicBezTo>
                    <a:pt x="4126" y="56"/>
                    <a:pt x="3875" y="0"/>
                    <a:pt x="3625" y="0"/>
                  </a:cubicBezTo>
                  <a:cubicBezTo>
                    <a:pt x="3402" y="0"/>
                    <a:pt x="3151" y="112"/>
                    <a:pt x="2983" y="251"/>
                  </a:cubicBezTo>
                  <a:cubicBezTo>
                    <a:pt x="2788" y="56"/>
                    <a:pt x="2565" y="0"/>
                    <a:pt x="231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34"/>
            <p:cNvSpPr/>
            <p:nvPr/>
          </p:nvSpPr>
          <p:spPr>
            <a:xfrm>
              <a:off x="1086125" y="2932961"/>
              <a:ext cx="11427" cy="58241"/>
            </a:xfrm>
            <a:custGeom>
              <a:rect b="b" l="l" r="r" t="t"/>
              <a:pathLst>
                <a:path extrusionOk="0" h="2548" w="500">
                  <a:moveTo>
                    <a:pt x="500" y="2238"/>
                  </a:moveTo>
                  <a:lnTo>
                    <a:pt x="500" y="0"/>
                  </a:lnTo>
                  <a:lnTo>
                    <a:pt x="72" y="214"/>
                  </a:lnTo>
                  <a:lnTo>
                    <a:pt x="0" y="1547"/>
                  </a:lnTo>
                  <a:lnTo>
                    <a:pt x="0" y="2548"/>
                  </a:lnTo>
                  <a:close/>
                </a:path>
              </a:pathLst>
            </a:custGeom>
            <a:solidFill>
              <a:schemeClr val="accent1"/>
            </a:solidFill>
            <a:ln>
              <a:noFill/>
            </a:ln>
          </p:spPr>
        </p:sp>
        <p:sp>
          <p:nvSpPr>
            <p:cNvPr id="866" name="Google Shape;866;p34"/>
            <p:cNvSpPr/>
            <p:nvPr/>
          </p:nvSpPr>
          <p:spPr>
            <a:xfrm>
              <a:off x="1090922" y="2925900"/>
              <a:ext cx="29209" cy="38629"/>
            </a:xfrm>
            <a:custGeom>
              <a:rect b="b" l="l" r="r" t="t"/>
              <a:pathLst>
                <a:path extrusionOk="0" h="1690" w="1278">
                  <a:moveTo>
                    <a:pt x="288" y="737"/>
                  </a:moveTo>
                  <a:cubicBezTo>
                    <a:pt x="296" y="689"/>
                    <a:pt x="288" y="519"/>
                    <a:pt x="336" y="451"/>
                  </a:cubicBezTo>
                  <a:cubicBezTo>
                    <a:pt x="384" y="384"/>
                    <a:pt x="471" y="340"/>
                    <a:pt x="574" y="332"/>
                  </a:cubicBezTo>
                  <a:cubicBezTo>
                    <a:pt x="677" y="324"/>
                    <a:pt x="840" y="412"/>
                    <a:pt x="955" y="404"/>
                  </a:cubicBezTo>
                  <a:cubicBezTo>
                    <a:pt x="1070" y="396"/>
                    <a:pt x="1320" y="349"/>
                    <a:pt x="1264" y="285"/>
                  </a:cubicBezTo>
                  <a:cubicBezTo>
                    <a:pt x="1208" y="222"/>
                    <a:pt x="816" y="51"/>
                    <a:pt x="621" y="23"/>
                  </a:cubicBezTo>
                  <a:cubicBezTo>
                    <a:pt x="427" y="-5"/>
                    <a:pt x="200" y="-13"/>
                    <a:pt x="97" y="118"/>
                  </a:cubicBezTo>
                  <a:cubicBezTo>
                    <a:pt x="-6" y="249"/>
                    <a:pt x="2" y="547"/>
                    <a:pt x="2" y="809"/>
                  </a:cubicBezTo>
                  <a:cubicBezTo>
                    <a:pt x="2" y="1071"/>
                    <a:pt x="81" y="1543"/>
                    <a:pt x="97" y="1690"/>
                  </a:cubicBezTo>
                </a:path>
              </a:pathLst>
            </a:custGeom>
            <a:solidFill>
              <a:schemeClr val="accent1"/>
            </a:solidFill>
            <a:ln>
              <a:noFill/>
            </a:ln>
          </p:spPr>
        </p:sp>
        <p:sp>
          <p:nvSpPr>
            <p:cNvPr id="867" name="Google Shape;867;p34"/>
            <p:cNvSpPr/>
            <p:nvPr/>
          </p:nvSpPr>
          <p:spPr>
            <a:xfrm>
              <a:off x="1222775" y="2966925"/>
              <a:ext cx="28574" cy="36325"/>
            </a:xfrm>
            <a:custGeom>
              <a:rect b="b" l="l" r="r" t="t"/>
              <a:pathLst>
                <a:path extrusionOk="0" h="1453" w="1048">
                  <a:moveTo>
                    <a:pt x="0" y="0"/>
                  </a:moveTo>
                  <a:lnTo>
                    <a:pt x="1048" y="1072"/>
                  </a:lnTo>
                  <a:lnTo>
                    <a:pt x="905" y="1453"/>
                  </a:lnTo>
                  <a:lnTo>
                    <a:pt x="0" y="667"/>
                  </a:lnTo>
                  <a:close/>
                </a:path>
              </a:pathLst>
            </a:custGeom>
            <a:solidFill>
              <a:schemeClr val="accent1"/>
            </a:solidFill>
            <a:ln>
              <a:noFill/>
            </a:ln>
          </p:spPr>
        </p:sp>
        <p:sp>
          <p:nvSpPr>
            <p:cNvPr id="868" name="Google Shape;868;p34"/>
            <p:cNvSpPr/>
            <p:nvPr/>
          </p:nvSpPr>
          <p:spPr>
            <a:xfrm>
              <a:off x="1205975" y="2965750"/>
              <a:ext cx="21000" cy="16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34"/>
            <p:cNvSpPr/>
            <p:nvPr/>
          </p:nvSpPr>
          <p:spPr>
            <a:xfrm>
              <a:off x="1082225" y="2937250"/>
              <a:ext cx="11400" cy="26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70" name="Google Shape;870;p34"/>
          <p:cNvCxnSpPr>
            <a:endCxn id="849" idx="2"/>
          </p:cNvCxnSpPr>
          <p:nvPr/>
        </p:nvCxnSpPr>
        <p:spPr>
          <a:xfrm>
            <a:off x="4813538" y="1899650"/>
            <a:ext cx="780900" cy="600"/>
          </a:xfrm>
          <a:prstGeom prst="bentConnector3">
            <a:avLst>
              <a:gd fmla="val 50000" name="adj1"/>
            </a:avLst>
          </a:prstGeom>
          <a:noFill/>
          <a:ln cap="flat" cmpd="sng" w="19050">
            <a:solidFill>
              <a:schemeClr val="accent2"/>
            </a:solidFill>
            <a:prstDash val="solid"/>
            <a:round/>
            <a:headEnd len="med" w="med" type="none"/>
            <a:tailEnd len="med" w="med" type="none"/>
          </a:ln>
        </p:spPr>
      </p:cxnSp>
      <p:cxnSp>
        <p:nvCxnSpPr>
          <p:cNvPr id="871" name="Google Shape;871;p34"/>
          <p:cNvCxnSpPr>
            <a:stCxn id="845" idx="1"/>
            <a:endCxn id="843" idx="3"/>
          </p:cNvCxnSpPr>
          <p:nvPr/>
        </p:nvCxnSpPr>
        <p:spPr>
          <a:xfrm flipH="1">
            <a:off x="2648063" y="1900238"/>
            <a:ext cx="593700" cy="800100"/>
          </a:xfrm>
          <a:prstGeom prst="bentConnector3">
            <a:avLst>
              <a:gd fmla="val 50003" name="adj1"/>
            </a:avLst>
          </a:prstGeom>
          <a:noFill/>
          <a:ln cap="flat" cmpd="sng" w="19050">
            <a:solidFill>
              <a:schemeClr val="accent3"/>
            </a:solidFill>
            <a:prstDash val="solid"/>
            <a:round/>
            <a:headEnd len="med" w="med" type="none"/>
            <a:tailEnd len="med" w="med" type="none"/>
          </a:ln>
        </p:spPr>
      </p:cxnSp>
      <p:cxnSp>
        <p:nvCxnSpPr>
          <p:cNvPr id="872" name="Google Shape;872;p34"/>
          <p:cNvCxnSpPr>
            <a:stCxn id="843" idx="3"/>
            <a:endCxn id="846" idx="1"/>
          </p:cNvCxnSpPr>
          <p:nvPr/>
        </p:nvCxnSpPr>
        <p:spPr>
          <a:xfrm>
            <a:off x="2648025" y="2700375"/>
            <a:ext cx="593700" cy="866700"/>
          </a:xfrm>
          <a:prstGeom prst="bentConnector3">
            <a:avLst>
              <a:gd fmla="val 50003" name="adj1"/>
            </a:avLst>
          </a:prstGeom>
          <a:noFill/>
          <a:ln cap="flat" cmpd="sng" w="19050">
            <a:solidFill>
              <a:schemeClr val="accent3"/>
            </a:solidFill>
            <a:prstDash val="solid"/>
            <a:round/>
            <a:headEnd len="med" w="med" type="oval"/>
            <a:tailEnd len="med" w="med" type="none"/>
          </a:ln>
        </p:spPr>
      </p:cxnSp>
      <p:cxnSp>
        <p:nvCxnSpPr>
          <p:cNvPr id="873" name="Google Shape;873;p34"/>
          <p:cNvCxnSpPr/>
          <p:nvPr/>
        </p:nvCxnSpPr>
        <p:spPr>
          <a:xfrm>
            <a:off x="4813538" y="3566825"/>
            <a:ext cx="780900" cy="600"/>
          </a:xfrm>
          <a:prstGeom prst="bentConnector3">
            <a:avLst>
              <a:gd fmla="val 50000" name="adj1"/>
            </a:avLst>
          </a:prstGeom>
          <a:noFill/>
          <a:ln cap="flat" cmpd="sng" w="19050">
            <a:solidFill>
              <a:schemeClr val="accent2"/>
            </a:solidFill>
            <a:prstDash val="solid"/>
            <a:round/>
            <a:headEnd len="med" w="med" type="none"/>
            <a:tailEnd len="med" w="med" type="none"/>
          </a:ln>
        </p:spPr>
      </p:cxnSp>
      <p:sp>
        <p:nvSpPr>
          <p:cNvPr id="874" name="Google Shape;874;p34"/>
          <p:cNvSpPr/>
          <p:nvPr/>
        </p:nvSpPr>
        <p:spPr>
          <a:xfrm>
            <a:off x="8501900" y="3449175"/>
            <a:ext cx="642000" cy="16944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34"/>
          <p:cNvSpPr txBox="1"/>
          <p:nvPr>
            <p:ph idx="12" type="sldNum"/>
          </p:nvPr>
        </p:nvSpPr>
        <p:spPr>
          <a:xfrm>
            <a:off x="7164300" y="4548300"/>
            <a:ext cx="1979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35"/>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1.4 </a:t>
            </a:r>
            <a:r>
              <a:rPr lang="en">
                <a:solidFill>
                  <a:schemeClr val="lt2"/>
                </a:solidFill>
              </a:rPr>
              <a:t>Cahier des charges</a:t>
            </a:r>
            <a:endParaRPr>
              <a:solidFill>
                <a:schemeClr val="lt2"/>
              </a:solidFill>
            </a:endParaRPr>
          </a:p>
        </p:txBody>
      </p:sp>
      <p:graphicFrame>
        <p:nvGraphicFramePr>
          <p:cNvPr id="881" name="Google Shape;881;p35"/>
          <p:cNvGraphicFramePr/>
          <p:nvPr/>
        </p:nvGraphicFramePr>
        <p:xfrm>
          <a:off x="952500" y="1228888"/>
          <a:ext cx="3000000" cy="3000000"/>
        </p:xfrm>
        <a:graphic>
          <a:graphicData uri="http://schemas.openxmlformats.org/drawingml/2006/table">
            <a:tbl>
              <a:tblPr>
                <a:noFill/>
                <a:tableStyleId>{2E9E8EB0-4CD3-4425-BFD6-B8BBD0C172DA}</a:tableStyleId>
              </a:tblPr>
              <a:tblGrid>
                <a:gridCol w="3619500"/>
                <a:gridCol w="3619500"/>
              </a:tblGrid>
              <a:tr h="381000">
                <a:tc>
                  <a:txBody>
                    <a:bodyPr/>
                    <a:lstStyle/>
                    <a:p>
                      <a:pPr indent="0" lvl="0" marL="0" rtl="0" algn="ctr">
                        <a:spcBef>
                          <a:spcPts val="0"/>
                        </a:spcBef>
                        <a:spcAft>
                          <a:spcPts val="0"/>
                        </a:spcAft>
                        <a:buNone/>
                      </a:pPr>
                      <a:r>
                        <a:rPr lang="en">
                          <a:highlight>
                            <a:srgbClr val="00FFFF"/>
                          </a:highlight>
                          <a:latin typeface="Muli"/>
                          <a:ea typeface="Muli"/>
                          <a:cs typeface="Muli"/>
                          <a:sym typeface="Muli"/>
                        </a:rPr>
                        <a:t>Partie EC</a:t>
                      </a:r>
                      <a:endParaRPr>
                        <a:highlight>
                          <a:srgbClr val="00FFFF"/>
                        </a:highlight>
                        <a:latin typeface="Muli"/>
                        <a:ea typeface="Muli"/>
                        <a:cs typeface="Muli"/>
                        <a:sym typeface="Muli"/>
                      </a:endParaRPr>
                    </a:p>
                  </a:txBody>
                  <a:tcPr marT="91425" marB="91425" marR="91425" marL="91425"/>
                </a:tc>
                <a:tc>
                  <a:txBody>
                    <a:bodyPr/>
                    <a:lstStyle/>
                    <a:p>
                      <a:pPr indent="0" lvl="0" marL="0" rtl="0" algn="ctr">
                        <a:spcBef>
                          <a:spcPts val="0"/>
                        </a:spcBef>
                        <a:spcAft>
                          <a:spcPts val="0"/>
                        </a:spcAft>
                        <a:buNone/>
                      </a:pPr>
                      <a:r>
                        <a:rPr lang="en">
                          <a:highlight>
                            <a:srgbClr val="00FF00"/>
                          </a:highlight>
                          <a:latin typeface="Muli"/>
                          <a:ea typeface="Muli"/>
                          <a:cs typeface="Muli"/>
                          <a:sym typeface="Muli"/>
                        </a:rPr>
                        <a:t>Partie IR</a:t>
                      </a:r>
                      <a:endParaRPr>
                        <a:highlight>
                          <a:srgbClr val="00FF00"/>
                        </a:highlight>
                        <a:latin typeface="Muli"/>
                        <a:ea typeface="Muli"/>
                        <a:cs typeface="Muli"/>
                        <a:sym typeface="Muli"/>
                      </a:endParaRPr>
                    </a:p>
                  </a:txBody>
                  <a:tcPr marT="91425" marB="91425" marR="91425" marL="91425"/>
                </a:tc>
              </a:tr>
              <a:tr h="381000">
                <a:tc>
                  <a:txBody>
                    <a:bodyPr/>
                    <a:lstStyle/>
                    <a:p>
                      <a:pPr indent="-317500" lvl="0" marL="457200" rtl="0" algn="l">
                        <a:spcBef>
                          <a:spcPts val="0"/>
                        </a:spcBef>
                        <a:spcAft>
                          <a:spcPts val="0"/>
                        </a:spcAft>
                        <a:buSzPts val="1400"/>
                        <a:buFont typeface="Muli"/>
                        <a:buChar char="-"/>
                      </a:pPr>
                      <a:r>
                        <a:rPr lang="en">
                          <a:latin typeface="Muli"/>
                          <a:ea typeface="Muli"/>
                          <a:cs typeface="Muli"/>
                          <a:sym typeface="Muli"/>
                        </a:rPr>
                        <a:t>Commander la montée/descente du triangle</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Communiquer avec le terminal mobile</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Informer de la position du triangle (haute/basse)</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Piloter l’éclairage de confort (option)</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Piloter les feux de signalisations du triangle</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Piloter les gyrophares (option)</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Recevoir les ordres du terminal mobile</a:t>
                      </a:r>
                      <a:endParaRPr>
                        <a:latin typeface="Muli"/>
                        <a:ea typeface="Muli"/>
                        <a:cs typeface="Muli"/>
                        <a:sym typeface="Muli"/>
                      </a:endParaRPr>
                    </a:p>
                  </a:txBody>
                  <a:tcPr marT="91425" marB="91425" marR="91425" marL="91425"/>
                </a:tc>
                <a:tc>
                  <a:txBody>
                    <a:bodyPr/>
                    <a:lstStyle/>
                    <a:p>
                      <a:pPr indent="-317500" lvl="0" marL="457200" rtl="0" algn="l">
                        <a:spcBef>
                          <a:spcPts val="0"/>
                        </a:spcBef>
                        <a:spcAft>
                          <a:spcPts val="0"/>
                        </a:spcAft>
                        <a:buSzPts val="1400"/>
                        <a:buFont typeface="Muli"/>
                        <a:buChar char="-"/>
                      </a:pPr>
                      <a:r>
                        <a:rPr lang="en">
                          <a:latin typeface="Muli"/>
                          <a:ea typeface="Muli"/>
                          <a:cs typeface="Muli"/>
                          <a:sym typeface="Muli"/>
                        </a:rPr>
                        <a:t>Appairer les accessoires sur le Io-Trucks</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Contrôler les accessoires du Io-Trucks</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Visualiser les informations associées aux accessoires directement sur l’application</a:t>
                      </a:r>
                      <a:endParaRPr>
                        <a:latin typeface="Muli"/>
                        <a:ea typeface="Muli"/>
                        <a:cs typeface="Muli"/>
                        <a:sym typeface="Muli"/>
                      </a:endParaRPr>
                    </a:p>
                  </a:txBody>
                  <a:tcPr marT="91425" marB="91425" marR="91425" marL="91425"/>
                </a:tc>
              </a:tr>
            </a:tbl>
          </a:graphicData>
        </a:graphic>
      </p:graphicFrame>
      <p:sp>
        <p:nvSpPr>
          <p:cNvPr id="882" name="Google Shape;882;p35"/>
          <p:cNvSpPr txBox="1"/>
          <p:nvPr>
            <p:ph idx="12" type="sldNum"/>
          </p:nvPr>
        </p:nvSpPr>
        <p:spPr>
          <a:xfrm>
            <a:off x="7164300" y="4548475"/>
            <a:ext cx="1979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36"/>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1.5 </a:t>
            </a:r>
            <a:r>
              <a:rPr lang="en"/>
              <a:t>Les fonctionnalités</a:t>
            </a:r>
            <a:endParaRPr/>
          </a:p>
        </p:txBody>
      </p:sp>
      <p:graphicFrame>
        <p:nvGraphicFramePr>
          <p:cNvPr id="888" name="Google Shape;888;p36"/>
          <p:cNvGraphicFramePr/>
          <p:nvPr/>
        </p:nvGraphicFramePr>
        <p:xfrm>
          <a:off x="952500" y="1322100"/>
          <a:ext cx="3000000" cy="3000000"/>
        </p:xfrm>
        <a:graphic>
          <a:graphicData uri="http://schemas.openxmlformats.org/drawingml/2006/table">
            <a:tbl>
              <a:tblPr>
                <a:noFill/>
                <a:tableStyleId>{2E9E8EB0-4CD3-4425-BFD6-B8BBD0C172DA}</a:tableStyleId>
              </a:tblPr>
              <a:tblGrid>
                <a:gridCol w="3619500"/>
                <a:gridCol w="3619500"/>
              </a:tblGrid>
              <a:tr h="381000">
                <a:tc>
                  <a:txBody>
                    <a:bodyPr/>
                    <a:lstStyle/>
                    <a:p>
                      <a:pPr indent="0" lvl="0" marL="0" rtl="0" algn="ctr">
                        <a:spcBef>
                          <a:spcPts val="0"/>
                        </a:spcBef>
                        <a:spcAft>
                          <a:spcPts val="0"/>
                        </a:spcAft>
                        <a:buNone/>
                      </a:pPr>
                      <a:r>
                        <a:rPr lang="en">
                          <a:highlight>
                            <a:srgbClr val="00FFFF"/>
                          </a:highlight>
                          <a:latin typeface="Muli"/>
                          <a:ea typeface="Muli"/>
                          <a:cs typeface="Muli"/>
                          <a:sym typeface="Muli"/>
                        </a:rPr>
                        <a:t>Partie EC</a:t>
                      </a:r>
                      <a:endParaRPr>
                        <a:highlight>
                          <a:srgbClr val="00FFFF"/>
                        </a:highlight>
                        <a:latin typeface="Muli"/>
                        <a:ea typeface="Muli"/>
                        <a:cs typeface="Muli"/>
                        <a:sym typeface="Muli"/>
                      </a:endParaRPr>
                    </a:p>
                  </a:txBody>
                  <a:tcPr marT="91425" marB="91425" marR="91425" marL="91425"/>
                </a:tc>
                <a:tc>
                  <a:txBody>
                    <a:bodyPr/>
                    <a:lstStyle/>
                    <a:p>
                      <a:pPr indent="0" lvl="0" marL="0" rtl="0" algn="ctr">
                        <a:spcBef>
                          <a:spcPts val="0"/>
                        </a:spcBef>
                        <a:spcAft>
                          <a:spcPts val="0"/>
                        </a:spcAft>
                        <a:buNone/>
                      </a:pPr>
                      <a:r>
                        <a:rPr lang="en">
                          <a:highlight>
                            <a:srgbClr val="00FF00"/>
                          </a:highlight>
                          <a:latin typeface="Muli"/>
                          <a:ea typeface="Muli"/>
                          <a:cs typeface="Muli"/>
                          <a:sym typeface="Muli"/>
                        </a:rPr>
                        <a:t>Partie IR</a:t>
                      </a:r>
                      <a:endParaRPr>
                        <a:highlight>
                          <a:srgbClr val="00FF00"/>
                        </a:highlight>
                        <a:latin typeface="Muli"/>
                        <a:ea typeface="Muli"/>
                        <a:cs typeface="Muli"/>
                        <a:sym typeface="Muli"/>
                      </a:endParaRPr>
                    </a:p>
                  </a:txBody>
                  <a:tcPr marT="91425" marB="91425" marR="91425" marL="91425"/>
                </a:tc>
              </a:tr>
              <a:tr h="381000">
                <a:tc>
                  <a:txBody>
                    <a:bodyPr/>
                    <a:lstStyle/>
                    <a:p>
                      <a:pPr indent="-317500" lvl="0" marL="457200" rtl="0" algn="l">
                        <a:spcBef>
                          <a:spcPts val="0"/>
                        </a:spcBef>
                        <a:spcAft>
                          <a:spcPts val="0"/>
                        </a:spcAft>
                        <a:buSzPts val="1400"/>
                        <a:buFont typeface="Muli"/>
                        <a:buChar char="-"/>
                      </a:pPr>
                      <a:r>
                        <a:rPr lang="en">
                          <a:latin typeface="Muli"/>
                          <a:ea typeface="Muli"/>
                          <a:cs typeface="Muli"/>
                          <a:sym typeface="Muli"/>
                        </a:rPr>
                        <a:t>Déployer un triangle de signalisation fixé sur le toit du camion</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Signaler l’état d’une intervention</a:t>
                      </a:r>
                      <a:endParaRPr>
                        <a:latin typeface="Muli"/>
                        <a:ea typeface="Muli"/>
                        <a:cs typeface="Muli"/>
                        <a:sym typeface="Muli"/>
                      </a:endParaRPr>
                    </a:p>
                  </a:txBody>
                  <a:tcPr marT="91425" marB="91425" marR="91425" marL="91425"/>
                </a:tc>
                <a:tc>
                  <a:txBody>
                    <a:bodyPr/>
                    <a:lstStyle/>
                    <a:p>
                      <a:pPr indent="-317500" lvl="0" marL="457200" rtl="0" algn="l">
                        <a:spcBef>
                          <a:spcPts val="0"/>
                        </a:spcBef>
                        <a:spcAft>
                          <a:spcPts val="0"/>
                        </a:spcAft>
                        <a:buSzPts val="1400"/>
                        <a:buFont typeface="Muli"/>
                        <a:buChar char="-"/>
                      </a:pPr>
                      <a:r>
                        <a:rPr lang="en">
                          <a:latin typeface="Muli"/>
                          <a:ea typeface="Muli"/>
                          <a:cs typeface="Muli"/>
                          <a:sym typeface="Muli"/>
                        </a:rPr>
                        <a:t>Piloter les éclairages périphériques</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Acquérir les données de fonctionnement du camion</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Assurer la transmission de ces données via une communication sans fil</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Afficher les données de fonctionnement sur le terminal mobile</a:t>
                      </a:r>
                      <a:endParaRPr>
                        <a:latin typeface="Muli"/>
                        <a:ea typeface="Muli"/>
                        <a:cs typeface="Muli"/>
                        <a:sym typeface="Muli"/>
                      </a:endParaRPr>
                    </a:p>
                  </a:txBody>
                  <a:tcPr marT="91425" marB="91425" marR="91425" marL="91425"/>
                </a:tc>
              </a:tr>
            </a:tbl>
          </a:graphicData>
        </a:graphic>
      </p:graphicFrame>
      <p:sp>
        <p:nvSpPr>
          <p:cNvPr id="889" name="Google Shape;889;p36"/>
          <p:cNvSpPr txBox="1"/>
          <p:nvPr>
            <p:ph idx="12" type="sldNum"/>
          </p:nvPr>
        </p:nvSpPr>
        <p:spPr>
          <a:xfrm>
            <a:off x="7164300" y="4548475"/>
            <a:ext cx="1979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37"/>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1.6 Répartition des tâches EC</a:t>
            </a:r>
            <a:endParaRPr>
              <a:solidFill>
                <a:schemeClr val="lt2"/>
              </a:solidFill>
            </a:endParaRPr>
          </a:p>
        </p:txBody>
      </p:sp>
      <p:graphicFrame>
        <p:nvGraphicFramePr>
          <p:cNvPr id="895" name="Google Shape;895;p37"/>
          <p:cNvGraphicFramePr/>
          <p:nvPr/>
        </p:nvGraphicFramePr>
        <p:xfrm>
          <a:off x="952513" y="1048675"/>
          <a:ext cx="3000000" cy="3000000"/>
        </p:xfrm>
        <a:graphic>
          <a:graphicData uri="http://schemas.openxmlformats.org/drawingml/2006/table">
            <a:tbl>
              <a:tblPr>
                <a:noFill/>
                <a:tableStyleId>{2E9E8EB0-4CD3-4425-BFD6-B8BBD0C172DA}</a:tableStyleId>
              </a:tblPr>
              <a:tblGrid>
                <a:gridCol w="2413000"/>
                <a:gridCol w="2413000"/>
                <a:gridCol w="2413000"/>
              </a:tblGrid>
              <a:tr h="154525">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Haute</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Moyenne</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Basse</a:t>
                      </a:r>
                      <a:endParaRPr sz="1000">
                        <a:solidFill>
                          <a:srgbClr val="1D262D"/>
                        </a:solidFill>
                        <a:latin typeface="Muli"/>
                        <a:ea typeface="Muli"/>
                        <a:cs typeface="Muli"/>
                        <a:sym typeface="Muli"/>
                      </a:endParaRPr>
                    </a:p>
                  </a:txBody>
                  <a:tcPr marT="91425" marB="91425" marR="91425" marL="91425"/>
                </a:tc>
              </a:tr>
              <a:tr h="492900">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Commander la montée/descente du triangle</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chemeClr val="dk1"/>
                          </a:solidFill>
                          <a:latin typeface="Muli"/>
                          <a:ea typeface="Muli"/>
                          <a:cs typeface="Muli"/>
                          <a:sym typeface="Muli"/>
                        </a:rPr>
                        <a:t>Communiquer avec le terminal mobile</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Piloter les gyrophares (option)</a:t>
                      </a:r>
                      <a:endParaRPr sz="1000">
                        <a:solidFill>
                          <a:srgbClr val="1D262D"/>
                        </a:solidFill>
                        <a:latin typeface="Muli"/>
                        <a:ea typeface="Muli"/>
                        <a:cs typeface="Muli"/>
                        <a:sym typeface="Muli"/>
                      </a:endParaRPr>
                    </a:p>
                  </a:txBody>
                  <a:tcPr marT="91425" marB="91425" marR="91425" marL="91425"/>
                </a:tc>
              </a:tr>
              <a:tr h="492900">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Informer de la position du triangle (haute/basse</a:t>
                      </a:r>
                      <a:r>
                        <a:rPr lang="en" sz="1000">
                          <a:solidFill>
                            <a:srgbClr val="1D262D"/>
                          </a:solidFill>
                          <a:latin typeface="Muli"/>
                          <a:ea typeface="Muli"/>
                          <a:cs typeface="Muli"/>
                          <a:sym typeface="Muli"/>
                        </a:rPr>
                        <a:t>)	</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Recevoir les ordres du terminal mobile</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Piloter l’éclairage de confort (option)</a:t>
                      </a:r>
                      <a:endParaRPr sz="1000">
                        <a:solidFill>
                          <a:srgbClr val="1D262D"/>
                        </a:solidFill>
                        <a:latin typeface="Muli"/>
                        <a:ea typeface="Muli"/>
                        <a:cs typeface="Muli"/>
                        <a:sym typeface="Muli"/>
                      </a:endParaRPr>
                    </a:p>
                  </a:txBody>
                  <a:tcPr marT="91425" marB="91425" marR="91425" marL="91425"/>
                </a:tc>
              </a:tr>
            </a:tbl>
          </a:graphicData>
        </a:graphic>
      </p:graphicFrame>
      <p:graphicFrame>
        <p:nvGraphicFramePr>
          <p:cNvPr id="896" name="Google Shape;896;p37"/>
          <p:cNvGraphicFramePr/>
          <p:nvPr/>
        </p:nvGraphicFramePr>
        <p:xfrm>
          <a:off x="952525" y="2522175"/>
          <a:ext cx="3000000" cy="3000000"/>
        </p:xfrm>
        <a:graphic>
          <a:graphicData uri="http://schemas.openxmlformats.org/drawingml/2006/table">
            <a:tbl>
              <a:tblPr>
                <a:noFill/>
                <a:tableStyleId>{2E9E8EB0-4CD3-4425-BFD6-B8BBD0C172DA}</a:tableStyleId>
              </a:tblPr>
              <a:tblGrid>
                <a:gridCol w="2413000"/>
                <a:gridCol w="2413000"/>
                <a:gridCol w="2413000"/>
              </a:tblGrid>
              <a:tr h="277075">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Itération 1</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Itération 2</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Itération 3</a:t>
                      </a:r>
                      <a:endParaRPr sz="1000">
                        <a:solidFill>
                          <a:srgbClr val="1D262D"/>
                        </a:solidFill>
                        <a:latin typeface="Muli"/>
                        <a:ea typeface="Muli"/>
                        <a:cs typeface="Muli"/>
                        <a:sym typeface="Muli"/>
                      </a:endParaRPr>
                    </a:p>
                  </a:txBody>
                  <a:tcPr marT="91425" marB="91425" marR="91425" marL="91425"/>
                </a:tc>
              </a:tr>
              <a:tr h="403025">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Déployer un triangle de signalisation fixé sur le toit du camion</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Acquérir les données de fonctionnement</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Afficher les données de fonctionnement reçues du camion sur l'écran du terminal mobile</a:t>
                      </a:r>
                      <a:endParaRPr sz="1000">
                        <a:solidFill>
                          <a:srgbClr val="1D262D"/>
                        </a:solidFill>
                        <a:latin typeface="Muli"/>
                        <a:ea typeface="Muli"/>
                        <a:cs typeface="Muli"/>
                        <a:sym typeface="Muli"/>
                      </a:endParaRPr>
                    </a:p>
                  </a:txBody>
                  <a:tcPr marT="91425" marB="91425" marR="91425" marL="91425"/>
                </a:tc>
              </a:tr>
              <a:tr h="449275">
                <a:tc>
                  <a:txBody>
                    <a:bodyPr/>
                    <a:lstStyle/>
                    <a:p>
                      <a:pPr indent="0" lvl="0" marL="0" rtl="0" algn="l">
                        <a:spcBef>
                          <a:spcPts val="0"/>
                        </a:spcBef>
                        <a:spcAft>
                          <a:spcPts val="0"/>
                        </a:spcAft>
                        <a:buNone/>
                      </a:pPr>
                      <a:r>
                        <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Piloter les éclairages périphériques</a:t>
                      </a:r>
                      <a:endParaRPr sz="1000">
                        <a:solidFill>
                          <a:srgbClr val="1D262D"/>
                        </a:solidFill>
                        <a:latin typeface="Muli"/>
                        <a:ea typeface="Muli"/>
                        <a:cs typeface="Muli"/>
                        <a:sym typeface="Muli"/>
                      </a:endParaRPr>
                    </a:p>
                  </a:txBody>
                  <a:tcPr marT="91425" marB="91425" marR="91425" marL="91425"/>
                </a:tc>
              </a:tr>
              <a:tr h="449275">
                <a:tc>
                  <a:txBody>
                    <a:bodyPr/>
                    <a:lstStyle/>
                    <a:p>
                      <a:pPr indent="0" lvl="0" marL="0" rtl="0" algn="l">
                        <a:spcBef>
                          <a:spcPts val="0"/>
                        </a:spcBef>
                        <a:spcAft>
                          <a:spcPts val="0"/>
                        </a:spcAft>
                        <a:buNone/>
                      </a:pPr>
                      <a:r>
                        <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Signaler l’état d’une intervention</a:t>
                      </a:r>
                      <a:endParaRPr sz="1000">
                        <a:solidFill>
                          <a:srgbClr val="1D262D"/>
                        </a:solidFill>
                        <a:latin typeface="Muli"/>
                        <a:ea typeface="Muli"/>
                        <a:cs typeface="Muli"/>
                        <a:sym typeface="Muli"/>
                      </a:endParaRPr>
                    </a:p>
                  </a:txBody>
                  <a:tcPr marT="91425" marB="91425" marR="91425" marL="91425"/>
                </a:tc>
              </a:tr>
            </a:tbl>
          </a:graphicData>
        </a:graphic>
      </p:graphicFrame>
      <p:sp>
        <p:nvSpPr>
          <p:cNvPr id="897" name="Google Shape;897;p37"/>
          <p:cNvSpPr txBox="1"/>
          <p:nvPr>
            <p:ph idx="12" type="sldNum"/>
          </p:nvPr>
        </p:nvSpPr>
        <p:spPr>
          <a:xfrm>
            <a:off x="7164300" y="4548475"/>
            <a:ext cx="1979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sp>
        <p:nvSpPr>
          <p:cNvPr id="902" name="Google Shape;902;p38"/>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1.6 Répartition des tâches IR</a:t>
            </a:r>
            <a:endParaRPr>
              <a:solidFill>
                <a:schemeClr val="lt2"/>
              </a:solidFill>
            </a:endParaRPr>
          </a:p>
        </p:txBody>
      </p:sp>
      <p:graphicFrame>
        <p:nvGraphicFramePr>
          <p:cNvPr id="903" name="Google Shape;903;p38"/>
          <p:cNvGraphicFramePr/>
          <p:nvPr/>
        </p:nvGraphicFramePr>
        <p:xfrm>
          <a:off x="952513" y="1048675"/>
          <a:ext cx="3000000" cy="3000000"/>
        </p:xfrm>
        <a:graphic>
          <a:graphicData uri="http://schemas.openxmlformats.org/drawingml/2006/table">
            <a:tbl>
              <a:tblPr>
                <a:noFill/>
                <a:tableStyleId>{2E9E8EB0-4CD3-4425-BFD6-B8BBD0C172DA}</a:tableStyleId>
              </a:tblPr>
              <a:tblGrid>
                <a:gridCol w="2413000"/>
                <a:gridCol w="2413000"/>
                <a:gridCol w="2413000"/>
              </a:tblGrid>
              <a:tr h="154525">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Haute</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Moyenne</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Basse</a:t>
                      </a:r>
                      <a:endParaRPr sz="1000">
                        <a:solidFill>
                          <a:srgbClr val="1D262D"/>
                        </a:solidFill>
                        <a:latin typeface="Muli"/>
                        <a:ea typeface="Muli"/>
                        <a:cs typeface="Muli"/>
                        <a:sym typeface="Muli"/>
                      </a:endParaRPr>
                    </a:p>
                  </a:txBody>
                  <a:tcPr marT="91425" marB="91425" marR="91425" marL="91425"/>
                </a:tc>
              </a:tr>
              <a:tr h="492900">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Visualiser les informations associées aux accessoires (déploiement du triangle, niveau de chargement, état de l’éclairage de confort)</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Contrôler les accessoires (triangle, éclairage de confort, gyrophare, </a:t>
                      </a:r>
                      <a:r>
                        <a:rPr lang="en" sz="1000">
                          <a:solidFill>
                            <a:srgbClr val="1D262D"/>
                          </a:solidFill>
                          <a:latin typeface="Muli"/>
                          <a:ea typeface="Muli"/>
                          <a:cs typeface="Muli"/>
                          <a:sym typeface="Muli"/>
                        </a:rPr>
                        <a:t>hayon</a:t>
                      </a:r>
                      <a:r>
                        <a:rPr lang="en" sz="1000">
                          <a:solidFill>
                            <a:srgbClr val="1D262D"/>
                          </a:solidFill>
                          <a:latin typeface="Muli"/>
                          <a:ea typeface="Muli"/>
                          <a:cs typeface="Muli"/>
                          <a:sym typeface="Muli"/>
                        </a:rPr>
                        <a:t>)</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Appairer les accessoires</a:t>
                      </a:r>
                      <a:endParaRPr sz="1000">
                        <a:solidFill>
                          <a:srgbClr val="1D262D"/>
                        </a:solidFill>
                        <a:latin typeface="Muli"/>
                        <a:ea typeface="Muli"/>
                        <a:cs typeface="Muli"/>
                        <a:sym typeface="Muli"/>
                      </a:endParaRPr>
                    </a:p>
                  </a:txBody>
                  <a:tcPr marT="91425" marB="91425" marR="91425" marL="91425"/>
                </a:tc>
              </a:tr>
            </a:tbl>
          </a:graphicData>
        </a:graphic>
      </p:graphicFrame>
      <p:graphicFrame>
        <p:nvGraphicFramePr>
          <p:cNvPr id="904" name="Google Shape;904;p38"/>
          <p:cNvGraphicFramePr/>
          <p:nvPr/>
        </p:nvGraphicFramePr>
        <p:xfrm>
          <a:off x="952525" y="2234725"/>
          <a:ext cx="3000000" cy="3000000"/>
        </p:xfrm>
        <a:graphic>
          <a:graphicData uri="http://schemas.openxmlformats.org/drawingml/2006/table">
            <a:tbl>
              <a:tblPr>
                <a:noFill/>
                <a:tableStyleId>{2E9E8EB0-4CD3-4425-BFD6-B8BBD0C172DA}</a:tableStyleId>
              </a:tblPr>
              <a:tblGrid>
                <a:gridCol w="2413000"/>
                <a:gridCol w="2413000"/>
                <a:gridCol w="2413000"/>
              </a:tblGrid>
              <a:tr h="110675">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Itération 1</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Itération 2</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Itération 3</a:t>
                      </a:r>
                      <a:endParaRPr sz="1000">
                        <a:solidFill>
                          <a:srgbClr val="1D262D"/>
                        </a:solidFill>
                        <a:latin typeface="Muli"/>
                        <a:ea typeface="Muli"/>
                        <a:cs typeface="Muli"/>
                        <a:sym typeface="Muli"/>
                      </a:endParaRPr>
                    </a:p>
                  </a:txBody>
                  <a:tcPr marT="91425" marB="91425" marR="91425" marL="91425"/>
                </a:tc>
              </a:tr>
              <a:tr h="261175">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Mettre en oeuvre Android Studio</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Mettre en oeuvre le Bluetooth sous Android</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Appairer les accessoires</a:t>
                      </a:r>
                      <a:endParaRPr sz="1000">
                        <a:solidFill>
                          <a:srgbClr val="1D262D"/>
                        </a:solidFill>
                        <a:latin typeface="Muli"/>
                        <a:ea typeface="Muli"/>
                        <a:cs typeface="Muli"/>
                        <a:sym typeface="Muli"/>
                      </a:endParaRPr>
                    </a:p>
                  </a:txBody>
                  <a:tcPr marT="91425" marB="91425" marR="91425" marL="91425"/>
                </a:tc>
              </a:tr>
              <a:tr h="100000">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Réaliser la maquette de l’IHM</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Spécifier le protocole de communication</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Contrôler les accessoires (triangle, éclairage de confort, gyrophare, hayon)</a:t>
                      </a:r>
                      <a:endParaRPr sz="1000">
                        <a:solidFill>
                          <a:srgbClr val="1D262D"/>
                        </a:solidFill>
                        <a:latin typeface="Muli"/>
                        <a:ea typeface="Muli"/>
                        <a:cs typeface="Muli"/>
                        <a:sym typeface="Muli"/>
                      </a:endParaRPr>
                    </a:p>
                  </a:txBody>
                  <a:tcPr marT="91425" marB="91425" marR="91425" marL="91425"/>
                </a:tc>
              </a:tr>
              <a:tr h="100000">
                <a:tc>
                  <a:txBody>
                    <a:bodyPr/>
                    <a:lstStyle/>
                    <a:p>
                      <a:pPr indent="0" lvl="0" marL="0" rtl="0" algn="l">
                        <a:spcBef>
                          <a:spcPts val="0"/>
                        </a:spcBef>
                        <a:spcAft>
                          <a:spcPts val="0"/>
                        </a:spcAft>
                        <a:buNone/>
                      </a:pPr>
                      <a:r>
                        <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t/>
                      </a:r>
                      <a:endParaRPr sz="1000">
                        <a:solidFill>
                          <a:srgbClr val="1D262D"/>
                        </a:solidFill>
                        <a:latin typeface="Muli"/>
                        <a:ea typeface="Muli"/>
                        <a:cs typeface="Muli"/>
                        <a:sym typeface="Muli"/>
                      </a:endParaRPr>
                    </a:p>
                  </a:txBody>
                  <a:tcPr marT="91425" marB="91425" marR="91425" marL="91425"/>
                </a:tc>
                <a:tc>
                  <a:txBody>
                    <a:bodyPr/>
                    <a:lstStyle/>
                    <a:p>
                      <a:pPr indent="0" lvl="0" marL="0" rtl="0" algn="l">
                        <a:spcBef>
                          <a:spcPts val="0"/>
                        </a:spcBef>
                        <a:spcAft>
                          <a:spcPts val="0"/>
                        </a:spcAft>
                        <a:buNone/>
                      </a:pPr>
                      <a:r>
                        <a:rPr lang="en" sz="1000">
                          <a:solidFill>
                            <a:srgbClr val="1D262D"/>
                          </a:solidFill>
                          <a:latin typeface="Muli"/>
                          <a:ea typeface="Muli"/>
                          <a:cs typeface="Muli"/>
                          <a:sym typeface="Muli"/>
                        </a:rPr>
                        <a:t>Visualiser les informations associées aux accessoires (déploiement du triangle, niveau de chargement, état de l’éclairage de confort)</a:t>
                      </a:r>
                      <a:endParaRPr sz="1000">
                        <a:solidFill>
                          <a:srgbClr val="1D262D"/>
                        </a:solidFill>
                        <a:latin typeface="Muli"/>
                        <a:ea typeface="Muli"/>
                        <a:cs typeface="Muli"/>
                        <a:sym typeface="Muli"/>
                      </a:endParaRPr>
                    </a:p>
                  </a:txBody>
                  <a:tcPr marT="91425" marB="91425" marR="91425" marL="91425"/>
                </a:tc>
              </a:tr>
            </a:tbl>
          </a:graphicData>
        </a:graphic>
      </p:graphicFrame>
      <p:sp>
        <p:nvSpPr>
          <p:cNvPr id="905" name="Google Shape;905;p38"/>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39"/>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1.7 </a:t>
            </a:r>
            <a:r>
              <a:rPr lang="en">
                <a:solidFill>
                  <a:schemeClr val="lt2"/>
                </a:solidFill>
              </a:rPr>
              <a:t>Planification</a:t>
            </a:r>
            <a:endParaRPr>
              <a:solidFill>
                <a:schemeClr val="lt2"/>
              </a:solidFill>
            </a:endParaRPr>
          </a:p>
        </p:txBody>
      </p:sp>
      <p:sp>
        <p:nvSpPr>
          <p:cNvPr id="911" name="Google Shape;911;p39"/>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pic>
        <p:nvPicPr>
          <p:cNvPr id="912" name="Google Shape;912;p39"/>
          <p:cNvPicPr preferRelativeResize="0"/>
          <p:nvPr/>
        </p:nvPicPr>
        <p:blipFill>
          <a:blip r:embed="rId3">
            <a:alphaModFix/>
          </a:blip>
          <a:stretch>
            <a:fillRect/>
          </a:stretch>
        </p:blipFill>
        <p:spPr>
          <a:xfrm>
            <a:off x="152400" y="1048675"/>
            <a:ext cx="8839199" cy="1870339"/>
          </a:xfrm>
          <a:prstGeom prst="rect">
            <a:avLst/>
          </a:prstGeom>
          <a:noFill/>
          <a:ln>
            <a:noFill/>
          </a:ln>
        </p:spPr>
      </p:pic>
      <p:pic>
        <p:nvPicPr>
          <p:cNvPr id="913" name="Google Shape;913;p39"/>
          <p:cNvPicPr preferRelativeResize="0"/>
          <p:nvPr/>
        </p:nvPicPr>
        <p:blipFill>
          <a:blip r:embed="rId4">
            <a:alphaModFix/>
          </a:blip>
          <a:stretch>
            <a:fillRect/>
          </a:stretch>
        </p:blipFill>
        <p:spPr>
          <a:xfrm>
            <a:off x="1634050" y="1048679"/>
            <a:ext cx="2274700" cy="2546775"/>
          </a:xfrm>
          <a:prstGeom prst="rect">
            <a:avLst/>
          </a:prstGeom>
          <a:noFill/>
          <a:ln>
            <a:noFill/>
          </a:ln>
        </p:spPr>
      </p:pic>
      <p:pic>
        <p:nvPicPr>
          <p:cNvPr id="914" name="Google Shape;914;p39"/>
          <p:cNvPicPr preferRelativeResize="0"/>
          <p:nvPr/>
        </p:nvPicPr>
        <p:blipFill>
          <a:blip r:embed="rId5">
            <a:alphaModFix/>
          </a:blip>
          <a:stretch>
            <a:fillRect/>
          </a:stretch>
        </p:blipFill>
        <p:spPr>
          <a:xfrm>
            <a:off x="5190975" y="1048675"/>
            <a:ext cx="2280900" cy="984550"/>
          </a:xfrm>
          <a:prstGeom prst="rect">
            <a:avLst/>
          </a:prstGeom>
          <a:noFill/>
          <a:ln>
            <a:noFill/>
          </a:ln>
        </p:spPr>
      </p:pic>
      <p:pic>
        <p:nvPicPr>
          <p:cNvPr id="915" name="Google Shape;915;p39"/>
          <p:cNvPicPr preferRelativeResize="0"/>
          <p:nvPr/>
        </p:nvPicPr>
        <p:blipFill>
          <a:blip r:embed="rId6">
            <a:alphaModFix/>
          </a:blip>
          <a:stretch>
            <a:fillRect/>
          </a:stretch>
        </p:blipFill>
        <p:spPr>
          <a:xfrm>
            <a:off x="6950475" y="1048675"/>
            <a:ext cx="2193275" cy="4101875"/>
          </a:xfrm>
          <a:prstGeom prst="rect">
            <a:avLst/>
          </a:prstGeom>
          <a:noFill/>
          <a:ln>
            <a:noFill/>
          </a:ln>
        </p:spPr>
      </p:pic>
      <p:pic>
        <p:nvPicPr>
          <p:cNvPr id="916" name="Google Shape;916;p39"/>
          <p:cNvPicPr preferRelativeResize="0"/>
          <p:nvPr/>
        </p:nvPicPr>
        <p:blipFill>
          <a:blip r:embed="rId7">
            <a:alphaModFix/>
          </a:blip>
          <a:stretch>
            <a:fillRect/>
          </a:stretch>
        </p:blipFill>
        <p:spPr>
          <a:xfrm>
            <a:off x="6971163" y="1048675"/>
            <a:ext cx="2172850" cy="4085775"/>
          </a:xfrm>
          <a:prstGeom prst="rect">
            <a:avLst/>
          </a:prstGeom>
          <a:noFill/>
          <a:ln>
            <a:noFill/>
          </a:ln>
        </p:spPr>
      </p:pic>
      <p:pic>
        <p:nvPicPr>
          <p:cNvPr id="917" name="Google Shape;917;p39"/>
          <p:cNvPicPr preferRelativeResize="0"/>
          <p:nvPr/>
        </p:nvPicPr>
        <p:blipFill>
          <a:blip r:embed="rId8">
            <a:alphaModFix/>
          </a:blip>
          <a:stretch>
            <a:fillRect/>
          </a:stretch>
        </p:blipFill>
        <p:spPr>
          <a:xfrm>
            <a:off x="6970925" y="1048675"/>
            <a:ext cx="2172825" cy="810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13"/>
                                        </p:tgtEl>
                                        <p:attrNameLst>
                                          <p:attrName>style.visibility</p:attrName>
                                        </p:attrNameLst>
                                      </p:cBhvr>
                                      <p:to>
                                        <p:strVal val="visible"/>
                                      </p:to>
                                    </p:set>
                                    <p:anim calcmode="lin" valueType="num">
                                      <p:cBhvr additive="base">
                                        <p:cTn dur="1000"/>
                                        <p:tgtEl>
                                          <p:spTgt spid="913"/>
                                        </p:tgtEl>
                                        <p:attrNameLst>
                                          <p:attrName>ppt_w</p:attrName>
                                        </p:attrNameLst>
                                      </p:cBhvr>
                                      <p:tavLst>
                                        <p:tav fmla="" tm="0">
                                          <p:val>
                                            <p:strVal val="0"/>
                                          </p:val>
                                        </p:tav>
                                        <p:tav fmla="" tm="100000">
                                          <p:val>
                                            <p:strVal val="#ppt_w"/>
                                          </p:val>
                                        </p:tav>
                                      </p:tavLst>
                                    </p:anim>
                                    <p:anim calcmode="lin" valueType="num">
                                      <p:cBhvr additive="base">
                                        <p:cTn dur="1000"/>
                                        <p:tgtEl>
                                          <p:spTgt spid="913"/>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913"/>
                                        </p:tgtEl>
                                        <p:attrNameLst>
                                          <p:attrName>ppt_w</p:attrName>
                                        </p:attrNameLst>
                                      </p:cBhvr>
                                      <p:tavLst>
                                        <p:tav fmla="" tm="0">
                                          <p:val>
                                            <p:strVal val="#ppt_w"/>
                                          </p:val>
                                        </p:tav>
                                        <p:tav fmla="" tm="100000">
                                          <p:val>
                                            <p:strVal val="0"/>
                                          </p:val>
                                        </p:tav>
                                      </p:tavLst>
                                    </p:anim>
                                    <p:anim calcmode="lin" valueType="num">
                                      <p:cBhvr additive="base">
                                        <p:cTn dur="1000"/>
                                        <p:tgtEl>
                                          <p:spTgt spid="913"/>
                                        </p:tgtEl>
                                        <p:attrNameLst>
                                          <p:attrName>ppt_h</p:attrName>
                                        </p:attrNameLst>
                                      </p:cBhvr>
                                      <p:tavLst>
                                        <p:tav fmla="" tm="0">
                                          <p:val>
                                            <p:strVal val="#ppt_h"/>
                                          </p:val>
                                        </p:tav>
                                        <p:tav fmla="" tm="100000">
                                          <p:val>
                                            <p:strVal val="0"/>
                                          </p:val>
                                        </p:tav>
                                      </p:tavLst>
                                    </p:anim>
                                    <p:set>
                                      <p:cBhvr>
                                        <p:cTn dur="1" fill="hold">
                                          <p:stCondLst>
                                            <p:cond delay="1000"/>
                                          </p:stCondLst>
                                        </p:cTn>
                                        <p:tgtEl>
                                          <p:spTgt spid="91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14"/>
                                        </p:tgtEl>
                                        <p:attrNameLst>
                                          <p:attrName>style.visibility</p:attrName>
                                        </p:attrNameLst>
                                      </p:cBhvr>
                                      <p:to>
                                        <p:strVal val="visible"/>
                                      </p:to>
                                    </p:set>
                                    <p:anim calcmode="lin" valueType="num">
                                      <p:cBhvr additive="base">
                                        <p:cTn dur="1000"/>
                                        <p:tgtEl>
                                          <p:spTgt spid="914"/>
                                        </p:tgtEl>
                                        <p:attrNameLst>
                                          <p:attrName>ppt_w</p:attrName>
                                        </p:attrNameLst>
                                      </p:cBhvr>
                                      <p:tavLst>
                                        <p:tav fmla="" tm="0">
                                          <p:val>
                                            <p:strVal val="0"/>
                                          </p:val>
                                        </p:tav>
                                        <p:tav fmla="" tm="100000">
                                          <p:val>
                                            <p:strVal val="#ppt_w"/>
                                          </p:val>
                                        </p:tav>
                                      </p:tavLst>
                                    </p:anim>
                                    <p:anim calcmode="lin" valueType="num">
                                      <p:cBhvr additive="base">
                                        <p:cTn dur="1000"/>
                                        <p:tgtEl>
                                          <p:spTgt spid="914"/>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914"/>
                                        </p:tgtEl>
                                        <p:attrNameLst>
                                          <p:attrName>ppt_w</p:attrName>
                                        </p:attrNameLst>
                                      </p:cBhvr>
                                      <p:tavLst>
                                        <p:tav fmla="" tm="0">
                                          <p:val>
                                            <p:strVal val="#ppt_w"/>
                                          </p:val>
                                        </p:tav>
                                        <p:tav fmla="" tm="100000">
                                          <p:val>
                                            <p:strVal val="0"/>
                                          </p:val>
                                        </p:tav>
                                      </p:tavLst>
                                    </p:anim>
                                    <p:anim calcmode="lin" valueType="num">
                                      <p:cBhvr additive="base">
                                        <p:cTn dur="1000"/>
                                        <p:tgtEl>
                                          <p:spTgt spid="914"/>
                                        </p:tgtEl>
                                        <p:attrNameLst>
                                          <p:attrName>ppt_h</p:attrName>
                                        </p:attrNameLst>
                                      </p:cBhvr>
                                      <p:tavLst>
                                        <p:tav fmla="" tm="0">
                                          <p:val>
                                            <p:strVal val="#ppt_h"/>
                                          </p:val>
                                        </p:tav>
                                        <p:tav fmla="" tm="100000">
                                          <p:val>
                                            <p:strVal val="0"/>
                                          </p:val>
                                        </p:tav>
                                      </p:tavLst>
                                    </p:anim>
                                    <p:set>
                                      <p:cBhvr>
                                        <p:cTn dur="1" fill="hold">
                                          <p:stCondLst>
                                            <p:cond delay="1000"/>
                                          </p:stCondLst>
                                        </p:cTn>
                                        <p:tgtEl>
                                          <p:spTgt spid="91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915"/>
                                        </p:tgtEl>
                                        <p:attrNameLst>
                                          <p:attrName>style.visibility</p:attrName>
                                        </p:attrNameLst>
                                      </p:cBhvr>
                                      <p:to>
                                        <p:strVal val="visible"/>
                                      </p:to>
                                    </p:set>
                                    <p:anim calcmode="lin" valueType="num">
                                      <p:cBhvr additive="base">
                                        <p:cTn dur="1000"/>
                                        <p:tgtEl>
                                          <p:spTgt spid="91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4">
                                  <p:stCondLst>
                                    <p:cond delay="0"/>
                                  </p:stCondLst>
                                  <p:childTnLst>
                                    <p:anim calcmode="lin" valueType="num">
                                      <p:cBhvr additive="base">
                                        <p:cTn dur="1000"/>
                                        <p:tgtEl>
                                          <p:spTgt spid="915"/>
                                        </p:tgtEl>
                                        <p:attrNameLst>
                                          <p:attrName>ppt_y</p:attrName>
                                        </p:attrNameLst>
                                      </p:cBhvr>
                                      <p:tavLst>
                                        <p:tav fmla="" tm="0">
                                          <p:val>
                                            <p:strVal val="#ppt_y"/>
                                          </p:val>
                                        </p:tav>
                                        <p:tav fmla="" tm="100000">
                                          <p:val>
                                            <p:strVal val="#ppt_y+1"/>
                                          </p:val>
                                        </p:tav>
                                      </p:tavLst>
                                    </p:anim>
                                    <p:set>
                                      <p:cBhvr>
                                        <p:cTn dur="1" fill="hold">
                                          <p:stCondLst>
                                            <p:cond delay="1000"/>
                                          </p:stCondLst>
                                        </p:cTn>
                                        <p:tgtEl>
                                          <p:spTgt spid="91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916"/>
                                        </p:tgtEl>
                                        <p:attrNameLst>
                                          <p:attrName>style.visibility</p:attrName>
                                        </p:attrNameLst>
                                      </p:cBhvr>
                                      <p:to>
                                        <p:strVal val="visible"/>
                                      </p:to>
                                    </p:set>
                                    <p:anim calcmode="lin" valueType="num">
                                      <p:cBhvr additive="base">
                                        <p:cTn dur="1000"/>
                                        <p:tgtEl>
                                          <p:spTgt spid="91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4">
                                  <p:stCondLst>
                                    <p:cond delay="0"/>
                                  </p:stCondLst>
                                  <p:childTnLst>
                                    <p:anim calcmode="lin" valueType="num">
                                      <p:cBhvr additive="base">
                                        <p:cTn dur="1000"/>
                                        <p:tgtEl>
                                          <p:spTgt spid="916"/>
                                        </p:tgtEl>
                                        <p:attrNameLst>
                                          <p:attrName>ppt_y</p:attrName>
                                        </p:attrNameLst>
                                      </p:cBhvr>
                                      <p:tavLst>
                                        <p:tav fmla="" tm="0">
                                          <p:val>
                                            <p:strVal val="#ppt_y"/>
                                          </p:val>
                                        </p:tav>
                                        <p:tav fmla="" tm="100000">
                                          <p:val>
                                            <p:strVal val="#ppt_y+1"/>
                                          </p:val>
                                        </p:tav>
                                      </p:tavLst>
                                    </p:anim>
                                    <p:set>
                                      <p:cBhvr>
                                        <p:cTn dur="1" fill="hold">
                                          <p:stCondLst>
                                            <p:cond delay="1000"/>
                                          </p:stCondLst>
                                        </p:cTn>
                                        <p:tgtEl>
                                          <p:spTgt spid="91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917"/>
                                        </p:tgtEl>
                                        <p:attrNameLst>
                                          <p:attrName>style.visibility</p:attrName>
                                        </p:attrNameLst>
                                      </p:cBhvr>
                                      <p:to>
                                        <p:strVal val="visible"/>
                                      </p:to>
                                    </p:set>
                                    <p:anim calcmode="lin" valueType="num">
                                      <p:cBhvr additive="base">
                                        <p:cTn dur="1000"/>
                                        <p:tgtEl>
                                          <p:spTgt spid="91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4">
                                  <p:stCondLst>
                                    <p:cond delay="0"/>
                                  </p:stCondLst>
                                  <p:childTnLst>
                                    <p:anim calcmode="lin" valueType="num">
                                      <p:cBhvr additive="base">
                                        <p:cTn dur="1000"/>
                                        <p:tgtEl>
                                          <p:spTgt spid="917"/>
                                        </p:tgtEl>
                                        <p:attrNameLst>
                                          <p:attrName>ppt_y</p:attrName>
                                        </p:attrNameLst>
                                      </p:cBhvr>
                                      <p:tavLst>
                                        <p:tav fmla="" tm="0">
                                          <p:val>
                                            <p:strVal val="#ppt_y"/>
                                          </p:val>
                                        </p:tav>
                                        <p:tav fmla="" tm="100000">
                                          <p:val>
                                            <p:strVal val="#ppt_y+1"/>
                                          </p:val>
                                        </p:tav>
                                      </p:tavLst>
                                    </p:anim>
                                    <p:set>
                                      <p:cBhvr>
                                        <p:cTn dur="1" fill="hold">
                                          <p:stCondLst>
                                            <p:cond delay="1000"/>
                                          </p:stCondLst>
                                        </p:cTn>
                                        <p:tgtEl>
                                          <p:spTgt spid="91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40"/>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1.7 </a:t>
            </a:r>
            <a:r>
              <a:rPr lang="en">
                <a:solidFill>
                  <a:schemeClr val="lt2"/>
                </a:solidFill>
              </a:rPr>
              <a:t>Planification du diagramme de Gantt</a:t>
            </a:r>
            <a:endParaRPr>
              <a:solidFill>
                <a:schemeClr val="lt2"/>
              </a:solidFill>
            </a:endParaRPr>
          </a:p>
        </p:txBody>
      </p:sp>
      <p:sp>
        <p:nvSpPr>
          <p:cNvPr id="923" name="Google Shape;923;p40"/>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pic>
        <p:nvPicPr>
          <p:cNvPr id="924" name="Google Shape;924;p40"/>
          <p:cNvPicPr preferRelativeResize="0"/>
          <p:nvPr/>
        </p:nvPicPr>
        <p:blipFill>
          <a:blip r:embed="rId3">
            <a:alphaModFix/>
          </a:blip>
          <a:stretch>
            <a:fillRect/>
          </a:stretch>
        </p:blipFill>
        <p:spPr>
          <a:xfrm>
            <a:off x="493662" y="1091425"/>
            <a:ext cx="8156673" cy="3414300"/>
          </a:xfrm>
          <a:prstGeom prst="rect">
            <a:avLst/>
          </a:prstGeom>
          <a:noFill/>
          <a:ln>
            <a:noFill/>
          </a:ln>
        </p:spPr>
      </p:pic>
      <p:pic>
        <p:nvPicPr>
          <p:cNvPr id="925" name="Google Shape;925;p40"/>
          <p:cNvPicPr preferRelativeResize="0"/>
          <p:nvPr/>
        </p:nvPicPr>
        <p:blipFill>
          <a:blip r:embed="rId4">
            <a:alphaModFix/>
          </a:blip>
          <a:stretch>
            <a:fillRect/>
          </a:stretch>
        </p:blipFill>
        <p:spPr>
          <a:xfrm>
            <a:off x="491101" y="1288975"/>
            <a:ext cx="8161799" cy="3085475"/>
          </a:xfrm>
          <a:prstGeom prst="rect">
            <a:avLst/>
          </a:prstGeom>
          <a:noFill/>
          <a:ln>
            <a:noFill/>
          </a:ln>
        </p:spPr>
      </p:pic>
      <p:pic>
        <p:nvPicPr>
          <p:cNvPr id="926" name="Google Shape;926;p40"/>
          <p:cNvPicPr preferRelativeResize="0"/>
          <p:nvPr/>
        </p:nvPicPr>
        <p:blipFill>
          <a:blip r:embed="rId5">
            <a:alphaModFix/>
          </a:blip>
          <a:stretch>
            <a:fillRect/>
          </a:stretch>
        </p:blipFill>
        <p:spPr>
          <a:xfrm>
            <a:off x="495025" y="1687611"/>
            <a:ext cx="8153924" cy="22882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4"/>
                                        </p:tgtEl>
                                        <p:attrNameLst>
                                          <p:attrName>style.visibility</p:attrName>
                                        </p:attrNameLst>
                                      </p:cBhvr>
                                      <p:to>
                                        <p:strVal val="visible"/>
                                      </p:to>
                                    </p:set>
                                    <p:animEffect filter="fade" transition="in">
                                      <p:cBhvr>
                                        <p:cTn dur="1000"/>
                                        <p:tgtEl>
                                          <p:spTgt spid="9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924"/>
                                        </p:tgtEl>
                                      </p:cBhvr>
                                    </p:animEffect>
                                    <p:set>
                                      <p:cBhvr>
                                        <p:cTn dur="1" fill="hold">
                                          <p:stCondLst>
                                            <p:cond delay="1000"/>
                                          </p:stCondLst>
                                        </p:cTn>
                                        <p:tgtEl>
                                          <p:spTgt spid="92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5"/>
                                        </p:tgtEl>
                                        <p:attrNameLst>
                                          <p:attrName>style.visibility</p:attrName>
                                        </p:attrNameLst>
                                      </p:cBhvr>
                                      <p:to>
                                        <p:strVal val="visible"/>
                                      </p:to>
                                    </p:set>
                                    <p:animEffect filter="fade" transition="in">
                                      <p:cBhvr>
                                        <p:cTn dur="1000"/>
                                        <p:tgtEl>
                                          <p:spTgt spid="9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925"/>
                                        </p:tgtEl>
                                      </p:cBhvr>
                                    </p:animEffect>
                                    <p:set>
                                      <p:cBhvr>
                                        <p:cTn dur="1" fill="hold">
                                          <p:stCondLst>
                                            <p:cond delay="1000"/>
                                          </p:stCondLst>
                                        </p:cTn>
                                        <p:tgtEl>
                                          <p:spTgt spid="92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6"/>
                                        </p:tgtEl>
                                        <p:attrNameLst>
                                          <p:attrName>style.visibility</p:attrName>
                                        </p:attrNameLst>
                                      </p:cBhvr>
                                      <p:to>
                                        <p:strVal val="visible"/>
                                      </p:to>
                                    </p:set>
                                    <p:animEffect filter="fade" transition="in">
                                      <p:cBhvr>
                                        <p:cTn dur="1000"/>
                                        <p:tgtEl>
                                          <p:spTgt spid="9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926"/>
                                        </p:tgtEl>
                                      </p:cBhvr>
                                    </p:animEffect>
                                    <p:set>
                                      <p:cBhvr>
                                        <p:cTn dur="1" fill="hold">
                                          <p:stCondLst>
                                            <p:cond delay="1000"/>
                                          </p:stCondLst>
                                        </p:cTn>
                                        <p:tgtEl>
                                          <p:spTgt spid="92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41"/>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1.8 </a:t>
            </a:r>
            <a:r>
              <a:rPr lang="en">
                <a:solidFill>
                  <a:schemeClr val="lt2"/>
                </a:solidFill>
              </a:rPr>
              <a:t>Les ressources de développement</a:t>
            </a:r>
            <a:endParaRPr>
              <a:solidFill>
                <a:schemeClr val="lt2"/>
              </a:solidFill>
            </a:endParaRPr>
          </a:p>
        </p:txBody>
      </p:sp>
      <p:graphicFrame>
        <p:nvGraphicFramePr>
          <p:cNvPr id="932" name="Google Shape;932;p41"/>
          <p:cNvGraphicFramePr/>
          <p:nvPr/>
        </p:nvGraphicFramePr>
        <p:xfrm>
          <a:off x="1352563" y="1048675"/>
          <a:ext cx="3000000" cy="3000000"/>
        </p:xfrm>
        <a:graphic>
          <a:graphicData uri="http://schemas.openxmlformats.org/drawingml/2006/table">
            <a:tbl>
              <a:tblPr>
                <a:noFill/>
                <a:tableStyleId>{FE9752C6-A114-492B-8CEB-BDBFD507BCAC}</a:tableStyleId>
              </a:tblPr>
              <a:tblGrid>
                <a:gridCol w="1597125"/>
                <a:gridCol w="3437700"/>
                <a:gridCol w="783225"/>
                <a:gridCol w="620850"/>
              </a:tblGrid>
              <a:tr h="198725">
                <a:tc>
                  <a:txBody>
                    <a:bodyPr/>
                    <a:lstStyle/>
                    <a:p>
                      <a:pPr indent="0" lvl="0" marL="0" rtl="0" algn="l">
                        <a:spcBef>
                          <a:spcPts val="0"/>
                        </a:spcBef>
                        <a:spcAft>
                          <a:spcPts val="0"/>
                        </a:spcAft>
                        <a:buNone/>
                      </a:pPr>
                      <a:r>
                        <a:rPr lang="en" sz="1000">
                          <a:latin typeface="Muli"/>
                          <a:ea typeface="Muli"/>
                          <a:cs typeface="Muli"/>
                          <a:sym typeface="Muli"/>
                        </a:rPr>
                        <a:t>Désignation</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Muli"/>
                          <a:ea typeface="Muli"/>
                          <a:cs typeface="Muli"/>
                          <a:sym typeface="Muli"/>
                        </a:rPr>
                        <a:t>Caractéristiques techniques</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Muli"/>
                          <a:ea typeface="Muli"/>
                          <a:cs typeface="Muli"/>
                          <a:sym typeface="Muli"/>
                        </a:rPr>
                        <a:t>Acquisition</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Muli"/>
                          <a:ea typeface="Muli"/>
                          <a:cs typeface="Muli"/>
                          <a:sym typeface="Muli"/>
                        </a:rPr>
                        <a:t>Existant</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10800">
                <a:tc>
                  <a:txBody>
                    <a:bodyPr/>
                    <a:lstStyle/>
                    <a:p>
                      <a:pPr indent="0" lvl="0" marL="0" rtl="0" algn="l">
                        <a:spcBef>
                          <a:spcPts val="0"/>
                        </a:spcBef>
                        <a:spcAft>
                          <a:spcPts val="0"/>
                        </a:spcAft>
                        <a:buNone/>
                      </a:pPr>
                      <a:r>
                        <a:rPr lang="en" sz="1000">
                          <a:latin typeface="Muli"/>
                          <a:ea typeface="Muli"/>
                          <a:cs typeface="Muli"/>
                          <a:sym typeface="Muli"/>
                        </a:rPr>
                        <a:t>Triangle rabattable</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Muli"/>
                          <a:ea typeface="Muli"/>
                          <a:cs typeface="Muli"/>
                          <a:sym typeface="Muli"/>
                        </a:rPr>
                        <a:t>modèle COMPACT TRIFLASH 500 LED </a:t>
                      </a:r>
                      <a:r>
                        <a:rPr lang="en" sz="1000">
                          <a:latin typeface="Muli"/>
                          <a:ea typeface="Muli"/>
                          <a:cs typeface="Muli"/>
                          <a:sym typeface="Muli"/>
                        </a:rPr>
                        <a:t>CLASSE</a:t>
                      </a:r>
                      <a:r>
                        <a:rPr lang="en" sz="1000">
                          <a:latin typeface="Muli"/>
                          <a:ea typeface="Muli"/>
                          <a:cs typeface="Muli"/>
                          <a:sym typeface="Muli"/>
                        </a:rPr>
                        <a:t> 2 12V + 2 GYROPHARE ou équivalent</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Muli"/>
                          <a:ea typeface="Muli"/>
                          <a:cs typeface="Muli"/>
                          <a:sym typeface="Muli"/>
                        </a:rPr>
                        <a:t>X</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47175">
                <a:tc>
                  <a:txBody>
                    <a:bodyPr/>
                    <a:lstStyle/>
                    <a:p>
                      <a:pPr indent="0" lvl="0" marL="0" rtl="0" algn="l">
                        <a:spcBef>
                          <a:spcPts val="0"/>
                        </a:spcBef>
                        <a:spcAft>
                          <a:spcPts val="0"/>
                        </a:spcAft>
                        <a:buNone/>
                      </a:pPr>
                      <a:r>
                        <a:rPr lang="en" sz="1000">
                          <a:latin typeface="Muli"/>
                          <a:ea typeface="Muli"/>
                          <a:cs typeface="Muli"/>
                          <a:sym typeface="Muli"/>
                        </a:rPr>
                        <a:t>Terminal</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latin typeface="Muli"/>
                          <a:ea typeface="Muli"/>
                          <a:cs typeface="Muli"/>
                          <a:sym typeface="Muli"/>
                        </a:rPr>
                        <a:t>Terminal mobile sous Android</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Muli"/>
                          <a:ea typeface="Muli"/>
                          <a:cs typeface="Muli"/>
                          <a:sym typeface="Muli"/>
                        </a:rPr>
                        <a:t>X</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8125">
                <a:tc>
                  <a:txBody>
                    <a:bodyPr/>
                    <a:lstStyle/>
                    <a:p>
                      <a:pPr indent="0" lvl="0" marL="0" rtl="0" algn="l">
                        <a:spcBef>
                          <a:spcPts val="0"/>
                        </a:spcBef>
                        <a:spcAft>
                          <a:spcPts val="0"/>
                        </a:spcAft>
                        <a:buNone/>
                      </a:pPr>
                      <a:r>
                        <a:rPr lang="en" sz="1000">
                          <a:latin typeface="Muli"/>
                          <a:ea typeface="Muli"/>
                          <a:cs typeface="Muli"/>
                          <a:sym typeface="Muli"/>
                        </a:rPr>
                        <a:t>Carte de développement</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Muli"/>
                          <a:ea typeface="Muli"/>
                          <a:cs typeface="Muli"/>
                          <a:sym typeface="Muli"/>
                        </a:rPr>
                        <a:t>ESP32 (Simulateur) et Espressif ESP32</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Muli"/>
                          <a:ea typeface="Muli"/>
                          <a:cs typeface="Muli"/>
                          <a:sym typeface="Muli"/>
                        </a:rPr>
                        <a:t>X</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37075">
                <a:tc>
                  <a:txBody>
                    <a:bodyPr/>
                    <a:lstStyle/>
                    <a:p>
                      <a:pPr indent="0" lvl="0" marL="0" rtl="0" algn="l">
                        <a:spcBef>
                          <a:spcPts val="0"/>
                        </a:spcBef>
                        <a:spcAft>
                          <a:spcPts val="0"/>
                        </a:spcAft>
                        <a:buNone/>
                      </a:pPr>
                      <a:r>
                        <a:rPr lang="en" sz="1000">
                          <a:latin typeface="Muli"/>
                          <a:ea typeface="Muli"/>
                          <a:cs typeface="Muli"/>
                          <a:sym typeface="Muli"/>
                        </a:rPr>
                        <a:t>Capteurs</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latin typeface="Muli"/>
                          <a:ea typeface="Muli"/>
                          <a:cs typeface="Muli"/>
                          <a:sym typeface="Muli"/>
                        </a:rPr>
                        <a:t>Ensemble de capteurs à définir</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Muli"/>
                          <a:ea typeface="Muli"/>
                          <a:cs typeface="Muli"/>
                          <a:sym typeface="Muli"/>
                        </a:rPr>
                        <a:t>X</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aphicFrame>
        <p:nvGraphicFramePr>
          <p:cNvPr id="933" name="Google Shape;933;p41"/>
          <p:cNvGraphicFramePr/>
          <p:nvPr/>
        </p:nvGraphicFramePr>
        <p:xfrm>
          <a:off x="2527788" y="2872063"/>
          <a:ext cx="3000000" cy="3000000"/>
        </p:xfrm>
        <a:graphic>
          <a:graphicData uri="http://schemas.openxmlformats.org/drawingml/2006/table">
            <a:tbl>
              <a:tblPr>
                <a:noFill/>
                <a:tableStyleId>{FE9752C6-A114-492B-8CEB-BDBFD507BCAC}</a:tableStyleId>
              </a:tblPr>
              <a:tblGrid>
                <a:gridCol w="1874150"/>
                <a:gridCol w="2214325"/>
              </a:tblGrid>
              <a:tr h="128125">
                <a:tc>
                  <a:txBody>
                    <a:bodyPr/>
                    <a:lstStyle/>
                    <a:p>
                      <a:pPr indent="0" lvl="0" marL="0" rtl="0" algn="l">
                        <a:spcBef>
                          <a:spcPts val="0"/>
                        </a:spcBef>
                        <a:spcAft>
                          <a:spcPts val="0"/>
                        </a:spcAft>
                        <a:buNone/>
                      </a:pPr>
                      <a:r>
                        <a:rPr lang="en" sz="1000">
                          <a:latin typeface="Muli"/>
                          <a:ea typeface="Muli"/>
                          <a:cs typeface="Muli"/>
                          <a:sym typeface="Muli"/>
                        </a:rPr>
                        <a:t>Désignation</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Muli"/>
                          <a:ea typeface="Muli"/>
                          <a:cs typeface="Muli"/>
                          <a:sym typeface="Muli"/>
                        </a:rPr>
                        <a:t>Caractéristiques</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58375">
                <a:tc>
                  <a:txBody>
                    <a:bodyPr/>
                    <a:lstStyle/>
                    <a:p>
                      <a:pPr indent="0" lvl="0" marL="0" rtl="0" algn="l">
                        <a:spcBef>
                          <a:spcPts val="0"/>
                        </a:spcBef>
                        <a:spcAft>
                          <a:spcPts val="0"/>
                        </a:spcAft>
                        <a:buNone/>
                      </a:pPr>
                      <a:r>
                        <a:rPr lang="en" sz="1000">
                          <a:latin typeface="Muli"/>
                          <a:ea typeface="Muli"/>
                          <a:cs typeface="Muli"/>
                          <a:sym typeface="Muli"/>
                        </a:rPr>
                        <a:t>OS Tablette</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Muli"/>
                          <a:ea typeface="Muli"/>
                          <a:cs typeface="Muli"/>
                          <a:sym typeface="Muli"/>
                        </a:rPr>
                        <a:t>Android</a:t>
                      </a:r>
                      <a:r>
                        <a:rPr lang="en" sz="1000">
                          <a:latin typeface="Muli"/>
                          <a:ea typeface="Muli"/>
                          <a:cs typeface="Muli"/>
                          <a:sym typeface="Muli"/>
                        </a:rPr>
                        <a:t> v5.0.2</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00000">
                <a:tc>
                  <a:txBody>
                    <a:bodyPr/>
                    <a:lstStyle/>
                    <a:p>
                      <a:pPr indent="0" lvl="0" marL="0" rtl="0" algn="l">
                        <a:spcBef>
                          <a:spcPts val="0"/>
                        </a:spcBef>
                        <a:spcAft>
                          <a:spcPts val="0"/>
                        </a:spcAft>
                        <a:buNone/>
                      </a:pPr>
                      <a:r>
                        <a:rPr lang="en" sz="1000">
                          <a:latin typeface="Muli"/>
                          <a:ea typeface="Muli"/>
                          <a:cs typeface="Muli"/>
                          <a:sym typeface="Muli"/>
                        </a:rPr>
                        <a:t>EDI IR</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Muli"/>
                          <a:ea typeface="Muli"/>
                          <a:cs typeface="Muli"/>
                          <a:sym typeface="Muli"/>
                        </a:rPr>
                        <a:t>Android Studio (Java)</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8725">
                <a:tc>
                  <a:txBody>
                    <a:bodyPr/>
                    <a:lstStyle/>
                    <a:p>
                      <a:pPr indent="0" lvl="0" marL="0" rtl="0" algn="l">
                        <a:spcBef>
                          <a:spcPts val="0"/>
                        </a:spcBef>
                        <a:spcAft>
                          <a:spcPts val="0"/>
                        </a:spcAft>
                        <a:buNone/>
                      </a:pPr>
                      <a:r>
                        <a:rPr lang="en" sz="1000">
                          <a:latin typeface="Muli"/>
                          <a:ea typeface="Muli"/>
                          <a:cs typeface="Muli"/>
                          <a:sym typeface="Muli"/>
                        </a:rPr>
                        <a:t>EDI EC</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Muli"/>
                          <a:ea typeface="Muli"/>
                          <a:cs typeface="Muli"/>
                          <a:sym typeface="Muli"/>
                        </a:rPr>
                        <a:t>PlatformIO sous Visual Studio Code</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8125">
                <a:tc>
                  <a:txBody>
                    <a:bodyPr/>
                    <a:lstStyle/>
                    <a:p>
                      <a:pPr indent="0" lvl="0" marL="0" rtl="0" algn="l">
                        <a:spcBef>
                          <a:spcPts val="0"/>
                        </a:spcBef>
                        <a:spcAft>
                          <a:spcPts val="0"/>
                        </a:spcAft>
                        <a:buNone/>
                      </a:pPr>
                      <a:r>
                        <a:rPr lang="en" sz="1000">
                          <a:latin typeface="Muli"/>
                          <a:ea typeface="Muli"/>
                          <a:cs typeface="Muli"/>
                          <a:sym typeface="Muli"/>
                        </a:rPr>
                        <a:t>Simulation électronique</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Muli"/>
                          <a:ea typeface="Muli"/>
                          <a:cs typeface="Muli"/>
                          <a:sym typeface="Muli"/>
                        </a:rPr>
                        <a:t>PROTEUS 8.3 (module ISIS)</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78550">
                <a:tc>
                  <a:txBody>
                    <a:bodyPr/>
                    <a:lstStyle/>
                    <a:p>
                      <a:pPr indent="0" lvl="0" marL="0" rtl="0" algn="l">
                        <a:spcBef>
                          <a:spcPts val="0"/>
                        </a:spcBef>
                        <a:spcAft>
                          <a:spcPts val="0"/>
                        </a:spcAft>
                        <a:buNone/>
                      </a:pPr>
                      <a:r>
                        <a:rPr lang="en" sz="1000">
                          <a:latin typeface="Muli"/>
                          <a:ea typeface="Muli"/>
                          <a:cs typeface="Muli"/>
                          <a:sym typeface="Muli"/>
                        </a:rPr>
                        <a:t>Routage, générateur GERBER</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Muli"/>
                          <a:ea typeface="Muli"/>
                          <a:cs typeface="Muli"/>
                          <a:sym typeface="Muli"/>
                        </a:rPr>
                        <a:t>PROTEUS 8.3 (module ARES)</a:t>
                      </a:r>
                      <a:endParaRPr sz="1000">
                        <a:latin typeface="Muli"/>
                        <a:ea typeface="Muli"/>
                        <a:cs typeface="Muli"/>
                        <a:sym typeface="Muli"/>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934" name="Google Shape;934;p41"/>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42"/>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1.9 Cas d’utilisations</a:t>
            </a:r>
            <a:endParaRPr/>
          </a:p>
        </p:txBody>
      </p:sp>
      <p:pic>
        <p:nvPicPr>
          <p:cNvPr id="940" name="Google Shape;940;p42"/>
          <p:cNvPicPr preferRelativeResize="0"/>
          <p:nvPr/>
        </p:nvPicPr>
        <p:blipFill>
          <a:blip r:embed="rId3">
            <a:alphaModFix/>
          </a:blip>
          <a:stretch>
            <a:fillRect/>
          </a:stretch>
        </p:blipFill>
        <p:spPr>
          <a:xfrm>
            <a:off x="2182950" y="1048675"/>
            <a:ext cx="4778100" cy="3484350"/>
          </a:xfrm>
          <a:prstGeom prst="rect">
            <a:avLst/>
          </a:prstGeom>
          <a:noFill/>
          <a:ln>
            <a:noFill/>
          </a:ln>
        </p:spPr>
      </p:pic>
      <p:sp>
        <p:nvSpPr>
          <p:cNvPr id="941" name="Google Shape;941;p42"/>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sp>
        <p:nvSpPr>
          <p:cNvPr id="946" name="Google Shape;946;p43"/>
          <p:cNvSpPr txBox="1"/>
          <p:nvPr>
            <p:ph idx="2" type="title"/>
          </p:nvPr>
        </p:nvSpPr>
        <p:spPr>
          <a:xfrm>
            <a:off x="1259358" y="1017500"/>
            <a:ext cx="3478800" cy="133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2</a:t>
            </a:r>
            <a:endParaRPr/>
          </a:p>
        </p:txBody>
      </p:sp>
      <p:grpSp>
        <p:nvGrpSpPr>
          <p:cNvPr id="947" name="Google Shape;947;p43"/>
          <p:cNvGrpSpPr/>
          <p:nvPr/>
        </p:nvGrpSpPr>
        <p:grpSpPr>
          <a:xfrm>
            <a:off x="5029298" y="1774891"/>
            <a:ext cx="3243296" cy="1593721"/>
            <a:chOff x="238075" y="1102025"/>
            <a:chExt cx="7142250" cy="3509625"/>
          </a:xfrm>
        </p:grpSpPr>
        <p:sp>
          <p:nvSpPr>
            <p:cNvPr id="948" name="Google Shape;948;p43"/>
            <p:cNvSpPr/>
            <p:nvPr/>
          </p:nvSpPr>
          <p:spPr>
            <a:xfrm>
              <a:off x="238075" y="1102025"/>
              <a:ext cx="5462225" cy="2783750"/>
            </a:xfrm>
            <a:custGeom>
              <a:rect b="b" l="l" r="r" t="t"/>
              <a:pathLst>
                <a:path extrusionOk="0" h="111350" w="218489">
                  <a:moveTo>
                    <a:pt x="6671" y="0"/>
                  </a:moveTo>
                  <a:cubicBezTo>
                    <a:pt x="2988" y="0"/>
                    <a:pt x="2" y="2986"/>
                    <a:pt x="2" y="6669"/>
                  </a:cubicBezTo>
                  <a:lnTo>
                    <a:pt x="2" y="108699"/>
                  </a:lnTo>
                  <a:cubicBezTo>
                    <a:pt x="1" y="110162"/>
                    <a:pt x="1187" y="111349"/>
                    <a:pt x="2651" y="111349"/>
                  </a:cubicBezTo>
                  <a:cubicBezTo>
                    <a:pt x="2652" y="111349"/>
                    <a:pt x="2653" y="111349"/>
                    <a:pt x="2654" y="111349"/>
                  </a:cubicBezTo>
                  <a:lnTo>
                    <a:pt x="215839" y="111349"/>
                  </a:lnTo>
                  <a:cubicBezTo>
                    <a:pt x="217302" y="111349"/>
                    <a:pt x="218489" y="110163"/>
                    <a:pt x="218489" y="108699"/>
                  </a:cubicBezTo>
                  <a:lnTo>
                    <a:pt x="218489" y="2652"/>
                  </a:lnTo>
                  <a:cubicBezTo>
                    <a:pt x="218489" y="1186"/>
                    <a:pt x="217302" y="0"/>
                    <a:pt x="21583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43"/>
            <p:cNvSpPr/>
            <p:nvPr/>
          </p:nvSpPr>
          <p:spPr>
            <a:xfrm>
              <a:off x="4632700" y="1102025"/>
              <a:ext cx="2747625" cy="2783750"/>
            </a:xfrm>
            <a:custGeom>
              <a:rect b="b" l="l" r="r" t="t"/>
              <a:pathLst>
                <a:path extrusionOk="0" h="111350" w="109905">
                  <a:moveTo>
                    <a:pt x="1" y="0"/>
                  </a:moveTo>
                  <a:lnTo>
                    <a:pt x="1" y="111349"/>
                  </a:lnTo>
                  <a:lnTo>
                    <a:pt x="102271" y="111349"/>
                  </a:lnTo>
                  <a:cubicBezTo>
                    <a:pt x="106487" y="111349"/>
                    <a:pt x="109904" y="107932"/>
                    <a:pt x="109904" y="103716"/>
                  </a:cubicBezTo>
                  <a:lnTo>
                    <a:pt x="109904" y="80929"/>
                  </a:lnTo>
                  <a:cubicBezTo>
                    <a:pt x="109904" y="75300"/>
                    <a:pt x="107048" y="70055"/>
                    <a:pt x="102321" y="67003"/>
                  </a:cubicBezTo>
                  <a:cubicBezTo>
                    <a:pt x="102288" y="66981"/>
                    <a:pt x="102255" y="66960"/>
                    <a:pt x="102221" y="66938"/>
                  </a:cubicBezTo>
                  <a:lnTo>
                    <a:pt x="77768" y="51393"/>
                  </a:lnTo>
                  <a:cubicBezTo>
                    <a:pt x="75447" y="49918"/>
                    <a:pt x="73531" y="47890"/>
                    <a:pt x="72190" y="45492"/>
                  </a:cubicBezTo>
                  <a:lnTo>
                    <a:pt x="49595" y="5074"/>
                  </a:lnTo>
                  <a:cubicBezTo>
                    <a:pt x="47843" y="1941"/>
                    <a:pt x="44536" y="0"/>
                    <a:pt x="4094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43"/>
            <p:cNvSpPr/>
            <p:nvPr/>
          </p:nvSpPr>
          <p:spPr>
            <a:xfrm>
              <a:off x="4706575" y="1246950"/>
              <a:ext cx="1529975" cy="1156850"/>
            </a:xfrm>
            <a:custGeom>
              <a:rect b="b" l="l" r="r" t="t"/>
              <a:pathLst>
                <a:path extrusionOk="0" h="46274" w="61199">
                  <a:moveTo>
                    <a:pt x="3107" y="1"/>
                  </a:moveTo>
                  <a:cubicBezTo>
                    <a:pt x="1391" y="1"/>
                    <a:pt x="0" y="1391"/>
                    <a:pt x="0" y="3107"/>
                  </a:cubicBezTo>
                  <a:lnTo>
                    <a:pt x="0" y="43166"/>
                  </a:lnTo>
                  <a:cubicBezTo>
                    <a:pt x="0" y="44881"/>
                    <a:pt x="1391" y="46273"/>
                    <a:pt x="3107" y="46273"/>
                  </a:cubicBezTo>
                  <a:lnTo>
                    <a:pt x="55097" y="46273"/>
                  </a:lnTo>
                  <a:cubicBezTo>
                    <a:pt x="58811" y="46273"/>
                    <a:pt x="61199" y="42329"/>
                    <a:pt x="59477" y="39037"/>
                  </a:cubicBezTo>
                  <a:lnTo>
                    <a:pt x="40431" y="2651"/>
                  </a:lnTo>
                  <a:cubicBezTo>
                    <a:pt x="39577" y="1021"/>
                    <a:pt x="37891" y="1"/>
                    <a:pt x="3605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43"/>
            <p:cNvSpPr/>
            <p:nvPr/>
          </p:nvSpPr>
          <p:spPr>
            <a:xfrm>
              <a:off x="4826025" y="1370175"/>
              <a:ext cx="1188225" cy="898375"/>
            </a:xfrm>
            <a:custGeom>
              <a:rect b="b" l="l" r="r" t="t"/>
              <a:pathLst>
                <a:path extrusionOk="0" h="35935" w="47529">
                  <a:moveTo>
                    <a:pt x="2412" y="1"/>
                  </a:moveTo>
                  <a:cubicBezTo>
                    <a:pt x="1081" y="1"/>
                    <a:pt x="2" y="1080"/>
                    <a:pt x="2" y="2412"/>
                  </a:cubicBezTo>
                  <a:lnTo>
                    <a:pt x="2" y="33520"/>
                  </a:lnTo>
                  <a:cubicBezTo>
                    <a:pt x="1" y="34853"/>
                    <a:pt x="1081" y="35935"/>
                    <a:pt x="2415" y="35935"/>
                  </a:cubicBezTo>
                  <a:lnTo>
                    <a:pt x="42787" y="35935"/>
                  </a:lnTo>
                  <a:cubicBezTo>
                    <a:pt x="45672" y="35935"/>
                    <a:pt x="47528" y="32872"/>
                    <a:pt x="46190" y="30315"/>
                  </a:cubicBezTo>
                  <a:lnTo>
                    <a:pt x="38145" y="14946"/>
                  </a:lnTo>
                  <a:lnTo>
                    <a:pt x="35959" y="10769"/>
                  </a:lnTo>
                  <a:lnTo>
                    <a:pt x="34448" y="7881"/>
                  </a:lnTo>
                  <a:lnTo>
                    <a:pt x="33355" y="5794"/>
                  </a:lnTo>
                  <a:lnTo>
                    <a:pt x="31400" y="2058"/>
                  </a:lnTo>
                  <a:cubicBezTo>
                    <a:pt x="30736" y="793"/>
                    <a:pt x="29427" y="1"/>
                    <a:pt x="27999" y="1"/>
                  </a:cubicBezTo>
                  <a:lnTo>
                    <a:pt x="2415" y="1"/>
                  </a:lnTo>
                  <a:cubicBezTo>
                    <a:pt x="2414" y="1"/>
                    <a:pt x="2413" y="1"/>
                    <a:pt x="241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43"/>
            <p:cNvSpPr/>
            <p:nvPr/>
          </p:nvSpPr>
          <p:spPr>
            <a:xfrm>
              <a:off x="238125" y="2777100"/>
              <a:ext cx="4394600" cy="1108675"/>
            </a:xfrm>
            <a:custGeom>
              <a:rect b="b" l="l" r="r" t="t"/>
              <a:pathLst>
                <a:path extrusionOk="0" h="44347" w="175784">
                  <a:moveTo>
                    <a:pt x="0" y="0"/>
                  </a:moveTo>
                  <a:lnTo>
                    <a:pt x="0" y="41696"/>
                  </a:lnTo>
                  <a:cubicBezTo>
                    <a:pt x="0" y="43160"/>
                    <a:pt x="1186" y="44346"/>
                    <a:pt x="2652" y="44346"/>
                  </a:cubicBezTo>
                  <a:lnTo>
                    <a:pt x="175784" y="44346"/>
                  </a:lnTo>
                  <a:lnTo>
                    <a:pt x="17578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43"/>
            <p:cNvSpPr/>
            <p:nvPr/>
          </p:nvSpPr>
          <p:spPr>
            <a:xfrm>
              <a:off x="4632700" y="2777100"/>
              <a:ext cx="2747625" cy="1108675"/>
            </a:xfrm>
            <a:custGeom>
              <a:rect b="b" l="l" r="r" t="t"/>
              <a:pathLst>
                <a:path extrusionOk="0" h="44347" w="109905">
                  <a:moveTo>
                    <a:pt x="1" y="0"/>
                  </a:moveTo>
                  <a:lnTo>
                    <a:pt x="1" y="44346"/>
                  </a:lnTo>
                  <a:lnTo>
                    <a:pt x="102271" y="44346"/>
                  </a:lnTo>
                  <a:cubicBezTo>
                    <a:pt x="106487" y="44346"/>
                    <a:pt x="109904" y="40929"/>
                    <a:pt x="109904" y="36713"/>
                  </a:cubicBezTo>
                  <a:lnTo>
                    <a:pt x="109904" y="13926"/>
                  </a:lnTo>
                  <a:cubicBezTo>
                    <a:pt x="109904" y="8297"/>
                    <a:pt x="107048" y="3052"/>
                    <a:pt x="10232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43"/>
            <p:cNvSpPr/>
            <p:nvPr/>
          </p:nvSpPr>
          <p:spPr>
            <a:xfrm>
              <a:off x="4587125" y="1102025"/>
              <a:ext cx="45600" cy="2783750"/>
            </a:xfrm>
            <a:custGeom>
              <a:rect b="b" l="l" r="r" t="t"/>
              <a:pathLst>
                <a:path extrusionOk="0" h="111350" w="1824">
                  <a:moveTo>
                    <a:pt x="0" y="0"/>
                  </a:moveTo>
                  <a:lnTo>
                    <a:pt x="0" y="111349"/>
                  </a:lnTo>
                  <a:lnTo>
                    <a:pt x="1824" y="111349"/>
                  </a:lnTo>
                  <a:lnTo>
                    <a:pt x="182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43"/>
            <p:cNvSpPr/>
            <p:nvPr/>
          </p:nvSpPr>
          <p:spPr>
            <a:xfrm>
              <a:off x="6054700" y="3476050"/>
              <a:ext cx="1325625" cy="409725"/>
            </a:xfrm>
            <a:custGeom>
              <a:rect b="b" l="l" r="r" t="t"/>
              <a:pathLst>
                <a:path extrusionOk="0" h="16389" w="53025">
                  <a:moveTo>
                    <a:pt x="0" y="0"/>
                  </a:moveTo>
                  <a:lnTo>
                    <a:pt x="0" y="16388"/>
                  </a:lnTo>
                  <a:lnTo>
                    <a:pt x="45393" y="16388"/>
                  </a:lnTo>
                  <a:cubicBezTo>
                    <a:pt x="49609" y="16388"/>
                    <a:pt x="53024" y="12971"/>
                    <a:pt x="53024" y="8757"/>
                  </a:cubicBezTo>
                  <a:lnTo>
                    <a:pt x="5302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43"/>
            <p:cNvSpPr/>
            <p:nvPr/>
          </p:nvSpPr>
          <p:spPr>
            <a:xfrm>
              <a:off x="238125" y="3476050"/>
              <a:ext cx="1325600" cy="409725"/>
            </a:xfrm>
            <a:custGeom>
              <a:rect b="b" l="l" r="r" t="t"/>
              <a:pathLst>
                <a:path extrusionOk="0" h="16389" w="53024">
                  <a:moveTo>
                    <a:pt x="0" y="0"/>
                  </a:moveTo>
                  <a:lnTo>
                    <a:pt x="0" y="13773"/>
                  </a:lnTo>
                  <a:cubicBezTo>
                    <a:pt x="0" y="15217"/>
                    <a:pt x="1171" y="16388"/>
                    <a:pt x="2617" y="16388"/>
                  </a:cubicBezTo>
                  <a:lnTo>
                    <a:pt x="45392" y="16388"/>
                  </a:lnTo>
                  <a:cubicBezTo>
                    <a:pt x="49608" y="16388"/>
                    <a:pt x="53024" y="12971"/>
                    <a:pt x="53024" y="8757"/>
                  </a:cubicBezTo>
                  <a:lnTo>
                    <a:pt x="5302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43"/>
            <p:cNvSpPr/>
            <p:nvPr/>
          </p:nvSpPr>
          <p:spPr>
            <a:xfrm>
              <a:off x="238125" y="3783300"/>
              <a:ext cx="6913250" cy="102475"/>
            </a:xfrm>
            <a:custGeom>
              <a:rect b="b" l="l" r="r" t="t"/>
              <a:pathLst>
                <a:path extrusionOk="0" h="4099" w="276530">
                  <a:moveTo>
                    <a:pt x="0" y="1"/>
                  </a:moveTo>
                  <a:cubicBezTo>
                    <a:pt x="0" y="2264"/>
                    <a:pt x="1836" y="4098"/>
                    <a:pt x="4098" y="4098"/>
                  </a:cubicBezTo>
                  <a:lnTo>
                    <a:pt x="276529" y="4098"/>
                  </a:lnTo>
                  <a:lnTo>
                    <a:pt x="276529" y="2"/>
                  </a:lnTo>
                  <a:lnTo>
                    <a:pt x="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43"/>
            <p:cNvSpPr/>
            <p:nvPr/>
          </p:nvSpPr>
          <p:spPr>
            <a:xfrm>
              <a:off x="6123800" y="2051625"/>
              <a:ext cx="216925" cy="433875"/>
            </a:xfrm>
            <a:custGeom>
              <a:rect b="b" l="l" r="r" t="t"/>
              <a:pathLst>
                <a:path extrusionOk="0" h="17355" w="8677">
                  <a:moveTo>
                    <a:pt x="0" y="1"/>
                  </a:moveTo>
                  <a:lnTo>
                    <a:pt x="0" y="17354"/>
                  </a:lnTo>
                  <a:cubicBezTo>
                    <a:pt x="4790" y="17354"/>
                    <a:pt x="8676" y="13468"/>
                    <a:pt x="8676" y="8677"/>
                  </a:cubicBezTo>
                  <a:cubicBezTo>
                    <a:pt x="8676" y="3885"/>
                    <a:pt x="4790" y="1"/>
                    <a:pt x="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43"/>
            <p:cNvSpPr/>
            <p:nvPr/>
          </p:nvSpPr>
          <p:spPr>
            <a:xfrm>
              <a:off x="4756625" y="2515650"/>
              <a:ext cx="344675" cy="96750"/>
            </a:xfrm>
            <a:custGeom>
              <a:rect b="b" l="l" r="r" t="t"/>
              <a:pathLst>
                <a:path extrusionOk="0" h="3870" w="13787">
                  <a:moveTo>
                    <a:pt x="1936" y="0"/>
                  </a:moveTo>
                  <a:cubicBezTo>
                    <a:pt x="868" y="0"/>
                    <a:pt x="1" y="866"/>
                    <a:pt x="1" y="1934"/>
                  </a:cubicBezTo>
                  <a:cubicBezTo>
                    <a:pt x="1" y="3003"/>
                    <a:pt x="868" y="3870"/>
                    <a:pt x="1936" y="3870"/>
                  </a:cubicBezTo>
                  <a:lnTo>
                    <a:pt x="11853" y="3870"/>
                  </a:lnTo>
                  <a:cubicBezTo>
                    <a:pt x="12921" y="3870"/>
                    <a:pt x="13787" y="3003"/>
                    <a:pt x="13787" y="1934"/>
                  </a:cubicBezTo>
                  <a:cubicBezTo>
                    <a:pt x="13787" y="866"/>
                    <a:pt x="12921" y="0"/>
                    <a:pt x="1185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43"/>
            <p:cNvSpPr/>
            <p:nvPr/>
          </p:nvSpPr>
          <p:spPr>
            <a:xfrm>
              <a:off x="238125" y="3476050"/>
              <a:ext cx="7142200" cy="98400"/>
            </a:xfrm>
            <a:custGeom>
              <a:rect b="b" l="l" r="r" t="t"/>
              <a:pathLst>
                <a:path extrusionOk="0" h="3936" w="285688">
                  <a:moveTo>
                    <a:pt x="0" y="0"/>
                  </a:moveTo>
                  <a:lnTo>
                    <a:pt x="0" y="3935"/>
                  </a:lnTo>
                  <a:lnTo>
                    <a:pt x="285687" y="3935"/>
                  </a:lnTo>
                  <a:lnTo>
                    <a:pt x="285687"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43"/>
            <p:cNvSpPr/>
            <p:nvPr/>
          </p:nvSpPr>
          <p:spPr>
            <a:xfrm>
              <a:off x="5545225" y="3093600"/>
              <a:ext cx="1590925" cy="795500"/>
            </a:xfrm>
            <a:custGeom>
              <a:rect b="b" l="l" r="r" t="t"/>
              <a:pathLst>
                <a:path extrusionOk="0" h="31820" w="63637">
                  <a:moveTo>
                    <a:pt x="31818" y="1"/>
                  </a:moveTo>
                  <a:cubicBezTo>
                    <a:pt x="14248" y="1"/>
                    <a:pt x="1" y="14248"/>
                    <a:pt x="1" y="31819"/>
                  </a:cubicBezTo>
                  <a:lnTo>
                    <a:pt x="63636" y="31819"/>
                  </a:lnTo>
                  <a:cubicBezTo>
                    <a:pt x="63636" y="14248"/>
                    <a:pt x="49390" y="1"/>
                    <a:pt x="318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43"/>
            <p:cNvSpPr/>
            <p:nvPr/>
          </p:nvSpPr>
          <p:spPr>
            <a:xfrm>
              <a:off x="5618125" y="3166550"/>
              <a:ext cx="1445125" cy="1445075"/>
            </a:xfrm>
            <a:custGeom>
              <a:rect b="b" l="l" r="r" t="t"/>
              <a:pathLst>
                <a:path extrusionOk="0" h="57803" w="57805">
                  <a:moveTo>
                    <a:pt x="28902" y="0"/>
                  </a:moveTo>
                  <a:cubicBezTo>
                    <a:pt x="21237" y="0"/>
                    <a:pt x="13885" y="3045"/>
                    <a:pt x="8465" y="8465"/>
                  </a:cubicBezTo>
                  <a:cubicBezTo>
                    <a:pt x="3045" y="13884"/>
                    <a:pt x="1" y="21237"/>
                    <a:pt x="1" y="28901"/>
                  </a:cubicBezTo>
                  <a:cubicBezTo>
                    <a:pt x="1" y="36567"/>
                    <a:pt x="3045" y="43918"/>
                    <a:pt x="8465" y="49338"/>
                  </a:cubicBezTo>
                  <a:cubicBezTo>
                    <a:pt x="13885" y="54758"/>
                    <a:pt x="21237" y="57802"/>
                    <a:pt x="28902" y="57802"/>
                  </a:cubicBezTo>
                  <a:cubicBezTo>
                    <a:pt x="36568" y="57802"/>
                    <a:pt x="43919" y="54758"/>
                    <a:pt x="49339" y="49338"/>
                  </a:cubicBezTo>
                  <a:cubicBezTo>
                    <a:pt x="54759" y="43918"/>
                    <a:pt x="57804" y="36567"/>
                    <a:pt x="57804" y="28901"/>
                  </a:cubicBezTo>
                  <a:cubicBezTo>
                    <a:pt x="57804" y="21237"/>
                    <a:pt x="54759" y="13884"/>
                    <a:pt x="49339" y="8465"/>
                  </a:cubicBezTo>
                  <a:cubicBezTo>
                    <a:pt x="43919" y="3045"/>
                    <a:pt x="36568" y="0"/>
                    <a:pt x="2890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43"/>
            <p:cNvSpPr/>
            <p:nvPr/>
          </p:nvSpPr>
          <p:spPr>
            <a:xfrm>
              <a:off x="5638025" y="3186425"/>
              <a:ext cx="1405300" cy="1405300"/>
            </a:xfrm>
            <a:custGeom>
              <a:rect b="b" l="l" r="r" t="t"/>
              <a:pathLst>
                <a:path extrusionOk="0" h="56212" w="56212">
                  <a:moveTo>
                    <a:pt x="28106" y="1"/>
                  </a:moveTo>
                  <a:cubicBezTo>
                    <a:pt x="20652" y="1"/>
                    <a:pt x="13504" y="2961"/>
                    <a:pt x="8232" y="8232"/>
                  </a:cubicBezTo>
                  <a:cubicBezTo>
                    <a:pt x="2961" y="13503"/>
                    <a:pt x="0" y="20652"/>
                    <a:pt x="0" y="28106"/>
                  </a:cubicBezTo>
                  <a:cubicBezTo>
                    <a:pt x="0" y="35560"/>
                    <a:pt x="2961" y="42710"/>
                    <a:pt x="8232" y="47980"/>
                  </a:cubicBezTo>
                  <a:cubicBezTo>
                    <a:pt x="13504" y="53251"/>
                    <a:pt x="20652" y="56212"/>
                    <a:pt x="28106" y="56212"/>
                  </a:cubicBezTo>
                  <a:cubicBezTo>
                    <a:pt x="35560" y="56212"/>
                    <a:pt x="42709" y="53251"/>
                    <a:pt x="47980" y="47980"/>
                  </a:cubicBezTo>
                  <a:cubicBezTo>
                    <a:pt x="53251" y="42710"/>
                    <a:pt x="56212" y="35560"/>
                    <a:pt x="56212" y="28106"/>
                  </a:cubicBezTo>
                  <a:cubicBezTo>
                    <a:pt x="56212" y="20652"/>
                    <a:pt x="53251" y="13503"/>
                    <a:pt x="47980" y="8232"/>
                  </a:cubicBezTo>
                  <a:cubicBezTo>
                    <a:pt x="42709" y="2961"/>
                    <a:pt x="35560" y="1"/>
                    <a:pt x="2810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43"/>
            <p:cNvSpPr/>
            <p:nvPr/>
          </p:nvSpPr>
          <p:spPr>
            <a:xfrm>
              <a:off x="5730800" y="3279200"/>
              <a:ext cx="1219750" cy="1219750"/>
            </a:xfrm>
            <a:custGeom>
              <a:rect b="b" l="l" r="r" t="t"/>
              <a:pathLst>
                <a:path extrusionOk="0" h="48790" w="48790">
                  <a:moveTo>
                    <a:pt x="24395" y="1"/>
                  </a:moveTo>
                  <a:cubicBezTo>
                    <a:pt x="17926" y="1"/>
                    <a:pt x="11721" y="2572"/>
                    <a:pt x="7146" y="7146"/>
                  </a:cubicBezTo>
                  <a:cubicBezTo>
                    <a:pt x="2572" y="11721"/>
                    <a:pt x="0" y="17926"/>
                    <a:pt x="0" y="24395"/>
                  </a:cubicBezTo>
                  <a:cubicBezTo>
                    <a:pt x="0" y="30866"/>
                    <a:pt x="2572" y="37069"/>
                    <a:pt x="7146" y="41645"/>
                  </a:cubicBezTo>
                  <a:cubicBezTo>
                    <a:pt x="11721" y="46220"/>
                    <a:pt x="17926" y="48790"/>
                    <a:pt x="24395" y="48790"/>
                  </a:cubicBezTo>
                  <a:cubicBezTo>
                    <a:pt x="30865" y="48790"/>
                    <a:pt x="37069" y="46220"/>
                    <a:pt x="41644" y="41645"/>
                  </a:cubicBezTo>
                  <a:cubicBezTo>
                    <a:pt x="46220" y="37069"/>
                    <a:pt x="48789" y="30866"/>
                    <a:pt x="48789" y="24395"/>
                  </a:cubicBezTo>
                  <a:cubicBezTo>
                    <a:pt x="48789" y="17926"/>
                    <a:pt x="46220" y="11721"/>
                    <a:pt x="41644" y="7146"/>
                  </a:cubicBezTo>
                  <a:cubicBezTo>
                    <a:pt x="37069" y="2572"/>
                    <a:pt x="30865" y="1"/>
                    <a:pt x="2439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3"/>
            <p:cNvSpPr/>
            <p:nvPr/>
          </p:nvSpPr>
          <p:spPr>
            <a:xfrm>
              <a:off x="5942925" y="3491350"/>
              <a:ext cx="795500" cy="795475"/>
            </a:xfrm>
            <a:custGeom>
              <a:rect b="b" l="l" r="r" t="t"/>
              <a:pathLst>
                <a:path extrusionOk="0" h="31819" w="31820">
                  <a:moveTo>
                    <a:pt x="15910" y="0"/>
                  </a:moveTo>
                  <a:cubicBezTo>
                    <a:pt x="11691" y="0"/>
                    <a:pt x="7644" y="1676"/>
                    <a:pt x="4661" y="4660"/>
                  </a:cubicBezTo>
                  <a:cubicBezTo>
                    <a:pt x="1678" y="7644"/>
                    <a:pt x="1" y="11691"/>
                    <a:pt x="1" y="15909"/>
                  </a:cubicBezTo>
                  <a:cubicBezTo>
                    <a:pt x="1" y="20129"/>
                    <a:pt x="1678" y="24175"/>
                    <a:pt x="4661" y="27158"/>
                  </a:cubicBezTo>
                  <a:cubicBezTo>
                    <a:pt x="7644" y="30143"/>
                    <a:pt x="11691" y="31818"/>
                    <a:pt x="15910" y="31818"/>
                  </a:cubicBezTo>
                  <a:cubicBezTo>
                    <a:pt x="20130" y="31818"/>
                    <a:pt x="24176" y="30143"/>
                    <a:pt x="27160" y="27158"/>
                  </a:cubicBezTo>
                  <a:cubicBezTo>
                    <a:pt x="30143" y="24175"/>
                    <a:pt x="31819" y="20129"/>
                    <a:pt x="31819" y="15909"/>
                  </a:cubicBezTo>
                  <a:cubicBezTo>
                    <a:pt x="31819" y="11691"/>
                    <a:pt x="30143" y="7644"/>
                    <a:pt x="27160" y="4660"/>
                  </a:cubicBezTo>
                  <a:cubicBezTo>
                    <a:pt x="24176" y="1676"/>
                    <a:pt x="20130" y="0"/>
                    <a:pt x="159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3"/>
            <p:cNvSpPr/>
            <p:nvPr/>
          </p:nvSpPr>
          <p:spPr>
            <a:xfrm>
              <a:off x="6022700" y="3571100"/>
              <a:ext cx="635950" cy="635950"/>
            </a:xfrm>
            <a:custGeom>
              <a:rect b="b" l="l" r="r" t="t"/>
              <a:pathLst>
                <a:path extrusionOk="0" h="25438" w="25438">
                  <a:moveTo>
                    <a:pt x="12719" y="1"/>
                  </a:moveTo>
                  <a:cubicBezTo>
                    <a:pt x="9346" y="1"/>
                    <a:pt x="6111" y="1341"/>
                    <a:pt x="3726" y="3727"/>
                  </a:cubicBezTo>
                  <a:cubicBezTo>
                    <a:pt x="1340" y="6111"/>
                    <a:pt x="0" y="9347"/>
                    <a:pt x="0" y="12719"/>
                  </a:cubicBezTo>
                  <a:cubicBezTo>
                    <a:pt x="0" y="16092"/>
                    <a:pt x="1340" y="19327"/>
                    <a:pt x="3726" y="21713"/>
                  </a:cubicBezTo>
                  <a:cubicBezTo>
                    <a:pt x="6111" y="24098"/>
                    <a:pt x="9346" y="25438"/>
                    <a:pt x="12719" y="25438"/>
                  </a:cubicBezTo>
                  <a:cubicBezTo>
                    <a:pt x="16093" y="25438"/>
                    <a:pt x="19327" y="24098"/>
                    <a:pt x="21713" y="21713"/>
                  </a:cubicBezTo>
                  <a:cubicBezTo>
                    <a:pt x="24098" y="19327"/>
                    <a:pt x="25438" y="16092"/>
                    <a:pt x="25438" y="12719"/>
                  </a:cubicBezTo>
                  <a:cubicBezTo>
                    <a:pt x="25438" y="9347"/>
                    <a:pt x="24098" y="6111"/>
                    <a:pt x="21713" y="3727"/>
                  </a:cubicBezTo>
                  <a:cubicBezTo>
                    <a:pt x="19327" y="1341"/>
                    <a:pt x="16093" y="1"/>
                    <a:pt x="1271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3"/>
            <p:cNvSpPr/>
            <p:nvPr/>
          </p:nvSpPr>
          <p:spPr>
            <a:xfrm>
              <a:off x="6262800" y="3811200"/>
              <a:ext cx="161900" cy="155775"/>
            </a:xfrm>
            <a:custGeom>
              <a:rect b="b" l="l" r="r" t="t"/>
              <a:pathLst>
                <a:path extrusionOk="0" h="6231" w="6476">
                  <a:moveTo>
                    <a:pt x="3115" y="1"/>
                  </a:moveTo>
                  <a:cubicBezTo>
                    <a:pt x="1394" y="1"/>
                    <a:pt x="0" y="1395"/>
                    <a:pt x="0" y="3115"/>
                  </a:cubicBezTo>
                  <a:cubicBezTo>
                    <a:pt x="0" y="4375"/>
                    <a:pt x="759" y="5512"/>
                    <a:pt x="1923" y="5994"/>
                  </a:cubicBezTo>
                  <a:cubicBezTo>
                    <a:pt x="2308" y="6153"/>
                    <a:pt x="2712" y="6231"/>
                    <a:pt x="3113" y="6231"/>
                  </a:cubicBezTo>
                  <a:cubicBezTo>
                    <a:pt x="3924" y="6231"/>
                    <a:pt x="4721" y="5914"/>
                    <a:pt x="5317" y="5318"/>
                  </a:cubicBezTo>
                  <a:cubicBezTo>
                    <a:pt x="6208" y="4427"/>
                    <a:pt x="6475" y="3087"/>
                    <a:pt x="5993" y="1923"/>
                  </a:cubicBezTo>
                  <a:cubicBezTo>
                    <a:pt x="5510" y="759"/>
                    <a:pt x="4374" y="1"/>
                    <a:pt x="3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3"/>
            <p:cNvSpPr/>
            <p:nvPr/>
          </p:nvSpPr>
          <p:spPr>
            <a:xfrm>
              <a:off x="6302525" y="3651275"/>
              <a:ext cx="79275" cy="76250"/>
            </a:xfrm>
            <a:custGeom>
              <a:rect b="b" l="l" r="r" t="t"/>
              <a:pathLst>
                <a:path extrusionOk="0" h="3050" w="3171">
                  <a:moveTo>
                    <a:pt x="1526" y="1"/>
                  </a:moveTo>
                  <a:cubicBezTo>
                    <a:pt x="684" y="1"/>
                    <a:pt x="1" y="682"/>
                    <a:pt x="2" y="1524"/>
                  </a:cubicBezTo>
                  <a:cubicBezTo>
                    <a:pt x="1" y="2142"/>
                    <a:pt x="372" y="2697"/>
                    <a:pt x="942" y="2933"/>
                  </a:cubicBezTo>
                  <a:cubicBezTo>
                    <a:pt x="1131" y="3011"/>
                    <a:pt x="1330" y="3050"/>
                    <a:pt x="1526" y="3050"/>
                  </a:cubicBezTo>
                  <a:cubicBezTo>
                    <a:pt x="1923" y="3050"/>
                    <a:pt x="2312" y="2894"/>
                    <a:pt x="2605" y="2603"/>
                  </a:cubicBezTo>
                  <a:cubicBezTo>
                    <a:pt x="3041" y="2167"/>
                    <a:pt x="3170" y="1511"/>
                    <a:pt x="2935" y="942"/>
                  </a:cubicBezTo>
                  <a:cubicBezTo>
                    <a:pt x="2699" y="372"/>
                    <a:pt x="2144" y="1"/>
                    <a:pt x="15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43"/>
            <p:cNvSpPr/>
            <p:nvPr/>
          </p:nvSpPr>
          <p:spPr>
            <a:xfrm>
              <a:off x="6302575" y="4050650"/>
              <a:ext cx="76225" cy="76250"/>
            </a:xfrm>
            <a:custGeom>
              <a:rect b="b" l="l" r="r" t="t"/>
              <a:pathLst>
                <a:path extrusionOk="0" h="3050" w="3049">
                  <a:moveTo>
                    <a:pt x="1524" y="0"/>
                  </a:moveTo>
                  <a:cubicBezTo>
                    <a:pt x="682" y="0"/>
                    <a:pt x="0" y="684"/>
                    <a:pt x="0" y="1525"/>
                  </a:cubicBezTo>
                  <a:cubicBezTo>
                    <a:pt x="0" y="2367"/>
                    <a:pt x="682" y="3049"/>
                    <a:pt x="1524" y="3049"/>
                  </a:cubicBezTo>
                  <a:cubicBezTo>
                    <a:pt x="2366" y="3049"/>
                    <a:pt x="3049" y="2367"/>
                    <a:pt x="3049" y="1525"/>
                  </a:cubicBezTo>
                  <a:cubicBezTo>
                    <a:pt x="3049" y="684"/>
                    <a:pt x="2366" y="0"/>
                    <a:pt x="15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43"/>
            <p:cNvSpPr/>
            <p:nvPr/>
          </p:nvSpPr>
          <p:spPr>
            <a:xfrm>
              <a:off x="6440750" y="3709775"/>
              <a:ext cx="82250" cy="76250"/>
            </a:xfrm>
            <a:custGeom>
              <a:rect b="b" l="l" r="r" t="t"/>
              <a:pathLst>
                <a:path extrusionOk="0" h="3050" w="3290">
                  <a:moveTo>
                    <a:pt x="1646" y="0"/>
                  </a:moveTo>
                  <a:cubicBezTo>
                    <a:pt x="1256" y="0"/>
                    <a:pt x="865" y="149"/>
                    <a:pt x="568" y="447"/>
                  </a:cubicBezTo>
                  <a:cubicBezTo>
                    <a:pt x="132" y="882"/>
                    <a:pt x="1" y="1537"/>
                    <a:pt x="236" y="2107"/>
                  </a:cubicBezTo>
                  <a:cubicBezTo>
                    <a:pt x="472" y="2678"/>
                    <a:pt x="1029" y="3049"/>
                    <a:pt x="1645" y="3049"/>
                  </a:cubicBezTo>
                  <a:cubicBezTo>
                    <a:pt x="2261" y="3049"/>
                    <a:pt x="2818" y="2678"/>
                    <a:pt x="3054" y="2107"/>
                  </a:cubicBezTo>
                  <a:cubicBezTo>
                    <a:pt x="3290" y="1537"/>
                    <a:pt x="3160" y="882"/>
                    <a:pt x="2724" y="447"/>
                  </a:cubicBezTo>
                  <a:cubicBezTo>
                    <a:pt x="2426" y="149"/>
                    <a:pt x="2036" y="0"/>
                    <a:pt x="164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43"/>
            <p:cNvSpPr/>
            <p:nvPr/>
          </p:nvSpPr>
          <p:spPr>
            <a:xfrm>
              <a:off x="6158350" y="3992175"/>
              <a:ext cx="82250" cy="76250"/>
            </a:xfrm>
            <a:custGeom>
              <a:rect b="b" l="l" r="r" t="t"/>
              <a:pathLst>
                <a:path extrusionOk="0" h="3050" w="3290">
                  <a:moveTo>
                    <a:pt x="1645" y="1"/>
                  </a:moveTo>
                  <a:cubicBezTo>
                    <a:pt x="1255" y="1"/>
                    <a:pt x="865" y="149"/>
                    <a:pt x="567" y="447"/>
                  </a:cubicBezTo>
                  <a:cubicBezTo>
                    <a:pt x="131" y="883"/>
                    <a:pt x="0" y="1538"/>
                    <a:pt x="236" y="2108"/>
                  </a:cubicBezTo>
                  <a:cubicBezTo>
                    <a:pt x="473" y="2678"/>
                    <a:pt x="1028" y="3050"/>
                    <a:pt x="1645" y="3050"/>
                  </a:cubicBezTo>
                  <a:cubicBezTo>
                    <a:pt x="2262" y="3050"/>
                    <a:pt x="2817" y="2678"/>
                    <a:pt x="3053" y="2108"/>
                  </a:cubicBezTo>
                  <a:cubicBezTo>
                    <a:pt x="3289" y="1538"/>
                    <a:pt x="3159" y="883"/>
                    <a:pt x="2723" y="447"/>
                  </a:cubicBezTo>
                  <a:cubicBezTo>
                    <a:pt x="2426" y="149"/>
                    <a:pt x="2036" y="1"/>
                    <a:pt x="164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43"/>
            <p:cNvSpPr/>
            <p:nvPr/>
          </p:nvSpPr>
          <p:spPr>
            <a:xfrm>
              <a:off x="6499250" y="3850975"/>
              <a:ext cx="79275" cy="76250"/>
            </a:xfrm>
            <a:custGeom>
              <a:rect b="b" l="l" r="r" t="t"/>
              <a:pathLst>
                <a:path extrusionOk="0" h="3050" w="3171">
                  <a:moveTo>
                    <a:pt x="1648" y="1"/>
                  </a:moveTo>
                  <a:cubicBezTo>
                    <a:pt x="1647" y="1"/>
                    <a:pt x="1646" y="1"/>
                    <a:pt x="1645" y="1"/>
                  </a:cubicBezTo>
                  <a:cubicBezTo>
                    <a:pt x="1029" y="1"/>
                    <a:pt x="472" y="371"/>
                    <a:pt x="236" y="941"/>
                  </a:cubicBezTo>
                  <a:cubicBezTo>
                    <a:pt x="1" y="1511"/>
                    <a:pt x="130" y="2166"/>
                    <a:pt x="568" y="2603"/>
                  </a:cubicBezTo>
                  <a:cubicBezTo>
                    <a:pt x="859" y="2895"/>
                    <a:pt x="1248" y="3049"/>
                    <a:pt x="1645" y="3049"/>
                  </a:cubicBezTo>
                  <a:cubicBezTo>
                    <a:pt x="1841" y="3049"/>
                    <a:pt x="2040" y="3011"/>
                    <a:pt x="2229" y="2933"/>
                  </a:cubicBezTo>
                  <a:cubicBezTo>
                    <a:pt x="2799" y="2697"/>
                    <a:pt x="3170" y="2141"/>
                    <a:pt x="3170" y="1524"/>
                  </a:cubicBezTo>
                  <a:cubicBezTo>
                    <a:pt x="3170" y="684"/>
                    <a:pt x="2488" y="1"/>
                    <a:pt x="16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43"/>
            <p:cNvSpPr/>
            <p:nvPr/>
          </p:nvSpPr>
          <p:spPr>
            <a:xfrm>
              <a:off x="6099875" y="3850975"/>
              <a:ext cx="79225" cy="76250"/>
            </a:xfrm>
            <a:custGeom>
              <a:rect b="b" l="l" r="r" t="t"/>
              <a:pathLst>
                <a:path extrusionOk="0" h="3050" w="3169">
                  <a:moveTo>
                    <a:pt x="1645" y="1"/>
                  </a:moveTo>
                  <a:cubicBezTo>
                    <a:pt x="1027" y="1"/>
                    <a:pt x="472" y="371"/>
                    <a:pt x="236" y="941"/>
                  </a:cubicBezTo>
                  <a:cubicBezTo>
                    <a:pt x="1" y="1511"/>
                    <a:pt x="130" y="2166"/>
                    <a:pt x="566" y="2602"/>
                  </a:cubicBezTo>
                  <a:cubicBezTo>
                    <a:pt x="858" y="2894"/>
                    <a:pt x="1248" y="3049"/>
                    <a:pt x="1645" y="3049"/>
                  </a:cubicBezTo>
                  <a:cubicBezTo>
                    <a:pt x="1842" y="3049"/>
                    <a:pt x="2040" y="3011"/>
                    <a:pt x="2229" y="2933"/>
                  </a:cubicBezTo>
                  <a:cubicBezTo>
                    <a:pt x="2797" y="2697"/>
                    <a:pt x="3169" y="2141"/>
                    <a:pt x="3169" y="1524"/>
                  </a:cubicBezTo>
                  <a:cubicBezTo>
                    <a:pt x="3169" y="683"/>
                    <a:pt x="2487" y="1"/>
                    <a:pt x="164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43"/>
            <p:cNvSpPr/>
            <p:nvPr/>
          </p:nvSpPr>
          <p:spPr>
            <a:xfrm>
              <a:off x="6443775" y="3992150"/>
              <a:ext cx="79975" cy="76275"/>
            </a:xfrm>
            <a:custGeom>
              <a:rect b="b" l="l" r="r" t="t"/>
              <a:pathLst>
                <a:path extrusionOk="0" h="3051" w="3199">
                  <a:moveTo>
                    <a:pt x="1524" y="1"/>
                  </a:moveTo>
                  <a:cubicBezTo>
                    <a:pt x="1328" y="1"/>
                    <a:pt x="1129" y="39"/>
                    <a:pt x="941" y="117"/>
                  </a:cubicBezTo>
                  <a:cubicBezTo>
                    <a:pt x="371" y="353"/>
                    <a:pt x="1" y="909"/>
                    <a:pt x="1" y="1526"/>
                  </a:cubicBezTo>
                  <a:cubicBezTo>
                    <a:pt x="1" y="2142"/>
                    <a:pt x="371" y="2699"/>
                    <a:pt x="941" y="2934"/>
                  </a:cubicBezTo>
                  <a:cubicBezTo>
                    <a:pt x="1130" y="3012"/>
                    <a:pt x="1328" y="3050"/>
                    <a:pt x="1524" y="3050"/>
                  </a:cubicBezTo>
                  <a:cubicBezTo>
                    <a:pt x="1921" y="3050"/>
                    <a:pt x="2311" y="2896"/>
                    <a:pt x="2603" y="2604"/>
                  </a:cubicBezTo>
                  <a:cubicBezTo>
                    <a:pt x="3198" y="2009"/>
                    <a:pt x="3198" y="1044"/>
                    <a:pt x="2603" y="448"/>
                  </a:cubicBezTo>
                  <a:cubicBezTo>
                    <a:pt x="2311" y="156"/>
                    <a:pt x="1921" y="1"/>
                    <a:pt x="15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43"/>
            <p:cNvSpPr/>
            <p:nvPr/>
          </p:nvSpPr>
          <p:spPr>
            <a:xfrm>
              <a:off x="6161350" y="3709775"/>
              <a:ext cx="76250" cy="76250"/>
            </a:xfrm>
            <a:custGeom>
              <a:rect b="b" l="l" r="r" t="t"/>
              <a:pathLst>
                <a:path extrusionOk="0" h="3050" w="3050">
                  <a:moveTo>
                    <a:pt x="1525" y="0"/>
                  </a:moveTo>
                  <a:cubicBezTo>
                    <a:pt x="683" y="0"/>
                    <a:pt x="1" y="682"/>
                    <a:pt x="1" y="1524"/>
                  </a:cubicBezTo>
                  <a:cubicBezTo>
                    <a:pt x="1" y="2366"/>
                    <a:pt x="683" y="3049"/>
                    <a:pt x="1525" y="3049"/>
                  </a:cubicBezTo>
                  <a:cubicBezTo>
                    <a:pt x="2368" y="3049"/>
                    <a:pt x="3050" y="2366"/>
                    <a:pt x="3050" y="1524"/>
                  </a:cubicBezTo>
                  <a:cubicBezTo>
                    <a:pt x="3050" y="682"/>
                    <a:pt x="2368" y="0"/>
                    <a:pt x="152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43"/>
            <p:cNvSpPr/>
            <p:nvPr/>
          </p:nvSpPr>
          <p:spPr>
            <a:xfrm>
              <a:off x="634325" y="3093600"/>
              <a:ext cx="1590950" cy="795500"/>
            </a:xfrm>
            <a:custGeom>
              <a:rect b="b" l="l" r="r" t="t"/>
              <a:pathLst>
                <a:path extrusionOk="0" h="31820" w="63638">
                  <a:moveTo>
                    <a:pt x="31819" y="1"/>
                  </a:moveTo>
                  <a:cubicBezTo>
                    <a:pt x="14247" y="1"/>
                    <a:pt x="0" y="14248"/>
                    <a:pt x="0" y="31819"/>
                  </a:cubicBezTo>
                  <a:lnTo>
                    <a:pt x="63637" y="31819"/>
                  </a:lnTo>
                  <a:cubicBezTo>
                    <a:pt x="63637" y="14248"/>
                    <a:pt x="49390" y="1"/>
                    <a:pt x="3181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3"/>
            <p:cNvSpPr/>
            <p:nvPr/>
          </p:nvSpPr>
          <p:spPr>
            <a:xfrm>
              <a:off x="707250" y="3166550"/>
              <a:ext cx="1445075" cy="1445100"/>
            </a:xfrm>
            <a:custGeom>
              <a:rect b="b" l="l" r="r" t="t"/>
              <a:pathLst>
                <a:path extrusionOk="0" h="57804" w="57803">
                  <a:moveTo>
                    <a:pt x="28902" y="0"/>
                  </a:moveTo>
                  <a:cubicBezTo>
                    <a:pt x="21236" y="0"/>
                    <a:pt x="13885" y="3045"/>
                    <a:pt x="8465" y="8465"/>
                  </a:cubicBezTo>
                  <a:cubicBezTo>
                    <a:pt x="3045" y="13884"/>
                    <a:pt x="0" y="21237"/>
                    <a:pt x="0" y="28901"/>
                  </a:cubicBezTo>
                  <a:cubicBezTo>
                    <a:pt x="0" y="36567"/>
                    <a:pt x="3045" y="43918"/>
                    <a:pt x="8465" y="49338"/>
                  </a:cubicBezTo>
                  <a:cubicBezTo>
                    <a:pt x="13885" y="54758"/>
                    <a:pt x="21236" y="57804"/>
                    <a:pt x="28902" y="57804"/>
                  </a:cubicBezTo>
                  <a:cubicBezTo>
                    <a:pt x="36567" y="57804"/>
                    <a:pt x="43918" y="54758"/>
                    <a:pt x="49338" y="49338"/>
                  </a:cubicBezTo>
                  <a:cubicBezTo>
                    <a:pt x="54758" y="43918"/>
                    <a:pt x="57803" y="36567"/>
                    <a:pt x="57803" y="28901"/>
                  </a:cubicBezTo>
                  <a:cubicBezTo>
                    <a:pt x="57803" y="21237"/>
                    <a:pt x="54758" y="13884"/>
                    <a:pt x="49338" y="8465"/>
                  </a:cubicBezTo>
                  <a:cubicBezTo>
                    <a:pt x="43918" y="3045"/>
                    <a:pt x="36567" y="0"/>
                    <a:pt x="2890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3"/>
            <p:cNvSpPr/>
            <p:nvPr/>
          </p:nvSpPr>
          <p:spPr>
            <a:xfrm>
              <a:off x="727125" y="3186425"/>
              <a:ext cx="1405325" cy="1405300"/>
            </a:xfrm>
            <a:custGeom>
              <a:rect b="b" l="l" r="r" t="t"/>
              <a:pathLst>
                <a:path extrusionOk="0" h="56212" w="56213">
                  <a:moveTo>
                    <a:pt x="28107" y="1"/>
                  </a:moveTo>
                  <a:cubicBezTo>
                    <a:pt x="20653" y="1"/>
                    <a:pt x="13503" y="2961"/>
                    <a:pt x="8232" y="8232"/>
                  </a:cubicBezTo>
                  <a:cubicBezTo>
                    <a:pt x="2962" y="13503"/>
                    <a:pt x="1" y="20652"/>
                    <a:pt x="1" y="28106"/>
                  </a:cubicBezTo>
                  <a:cubicBezTo>
                    <a:pt x="1" y="35560"/>
                    <a:pt x="2962" y="42710"/>
                    <a:pt x="8232" y="47980"/>
                  </a:cubicBezTo>
                  <a:cubicBezTo>
                    <a:pt x="13503" y="53251"/>
                    <a:pt x="20653" y="56212"/>
                    <a:pt x="28107" y="56212"/>
                  </a:cubicBezTo>
                  <a:cubicBezTo>
                    <a:pt x="35560" y="56212"/>
                    <a:pt x="42710" y="53251"/>
                    <a:pt x="47981" y="47980"/>
                  </a:cubicBezTo>
                  <a:cubicBezTo>
                    <a:pt x="53252" y="42710"/>
                    <a:pt x="56212" y="35560"/>
                    <a:pt x="56212" y="28106"/>
                  </a:cubicBezTo>
                  <a:cubicBezTo>
                    <a:pt x="56212" y="20652"/>
                    <a:pt x="53252" y="13503"/>
                    <a:pt x="47981" y="8232"/>
                  </a:cubicBezTo>
                  <a:cubicBezTo>
                    <a:pt x="42710" y="2961"/>
                    <a:pt x="35560" y="1"/>
                    <a:pt x="2810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43"/>
            <p:cNvSpPr/>
            <p:nvPr/>
          </p:nvSpPr>
          <p:spPr>
            <a:xfrm>
              <a:off x="819925" y="3279200"/>
              <a:ext cx="1219725" cy="1219750"/>
            </a:xfrm>
            <a:custGeom>
              <a:rect b="b" l="l" r="r" t="t"/>
              <a:pathLst>
                <a:path extrusionOk="0" h="48790" w="48789">
                  <a:moveTo>
                    <a:pt x="24395" y="1"/>
                  </a:moveTo>
                  <a:cubicBezTo>
                    <a:pt x="17925" y="1"/>
                    <a:pt x="11721" y="2572"/>
                    <a:pt x="7145" y="7146"/>
                  </a:cubicBezTo>
                  <a:cubicBezTo>
                    <a:pt x="2570" y="11721"/>
                    <a:pt x="0" y="17926"/>
                    <a:pt x="0" y="24395"/>
                  </a:cubicBezTo>
                  <a:cubicBezTo>
                    <a:pt x="0" y="30866"/>
                    <a:pt x="2570" y="37069"/>
                    <a:pt x="7145" y="41645"/>
                  </a:cubicBezTo>
                  <a:cubicBezTo>
                    <a:pt x="11721" y="46220"/>
                    <a:pt x="17925" y="48790"/>
                    <a:pt x="24395" y="48790"/>
                  </a:cubicBezTo>
                  <a:cubicBezTo>
                    <a:pt x="30864" y="48790"/>
                    <a:pt x="37069" y="46220"/>
                    <a:pt x="41644" y="41645"/>
                  </a:cubicBezTo>
                  <a:cubicBezTo>
                    <a:pt x="46218" y="37069"/>
                    <a:pt x="48789" y="30866"/>
                    <a:pt x="48789" y="24395"/>
                  </a:cubicBezTo>
                  <a:cubicBezTo>
                    <a:pt x="48789" y="17926"/>
                    <a:pt x="46218" y="11721"/>
                    <a:pt x="41644" y="7146"/>
                  </a:cubicBezTo>
                  <a:cubicBezTo>
                    <a:pt x="37069" y="2572"/>
                    <a:pt x="30864" y="1"/>
                    <a:pt x="2439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43"/>
            <p:cNvSpPr/>
            <p:nvPr/>
          </p:nvSpPr>
          <p:spPr>
            <a:xfrm>
              <a:off x="1032050" y="3491350"/>
              <a:ext cx="795475" cy="795475"/>
            </a:xfrm>
            <a:custGeom>
              <a:rect b="b" l="l" r="r" t="t"/>
              <a:pathLst>
                <a:path extrusionOk="0" h="31819" w="31819">
                  <a:moveTo>
                    <a:pt x="15910" y="0"/>
                  </a:moveTo>
                  <a:cubicBezTo>
                    <a:pt x="11691" y="0"/>
                    <a:pt x="7644" y="1677"/>
                    <a:pt x="4661" y="4660"/>
                  </a:cubicBezTo>
                  <a:cubicBezTo>
                    <a:pt x="1676" y="7644"/>
                    <a:pt x="0" y="11691"/>
                    <a:pt x="0" y="15909"/>
                  </a:cubicBezTo>
                  <a:cubicBezTo>
                    <a:pt x="0" y="20129"/>
                    <a:pt x="1676" y="24175"/>
                    <a:pt x="4661" y="27160"/>
                  </a:cubicBezTo>
                  <a:cubicBezTo>
                    <a:pt x="7644" y="30143"/>
                    <a:pt x="11691" y="31818"/>
                    <a:pt x="15910" y="31818"/>
                  </a:cubicBezTo>
                  <a:cubicBezTo>
                    <a:pt x="20128" y="31818"/>
                    <a:pt x="24175" y="30143"/>
                    <a:pt x="27158" y="27160"/>
                  </a:cubicBezTo>
                  <a:cubicBezTo>
                    <a:pt x="30143" y="24175"/>
                    <a:pt x="31819" y="20129"/>
                    <a:pt x="31819" y="15909"/>
                  </a:cubicBezTo>
                  <a:cubicBezTo>
                    <a:pt x="31819" y="11691"/>
                    <a:pt x="30143" y="7644"/>
                    <a:pt x="27158" y="4660"/>
                  </a:cubicBezTo>
                  <a:cubicBezTo>
                    <a:pt x="24175" y="1677"/>
                    <a:pt x="20128" y="0"/>
                    <a:pt x="159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43"/>
            <p:cNvSpPr/>
            <p:nvPr/>
          </p:nvSpPr>
          <p:spPr>
            <a:xfrm>
              <a:off x="1111800" y="3571100"/>
              <a:ext cx="635975" cy="635950"/>
            </a:xfrm>
            <a:custGeom>
              <a:rect b="b" l="l" r="r" t="t"/>
              <a:pathLst>
                <a:path extrusionOk="0" h="25438" w="25439">
                  <a:moveTo>
                    <a:pt x="12720" y="1"/>
                  </a:moveTo>
                  <a:cubicBezTo>
                    <a:pt x="9347" y="1"/>
                    <a:pt x="6112" y="1341"/>
                    <a:pt x="3726" y="3727"/>
                  </a:cubicBezTo>
                  <a:cubicBezTo>
                    <a:pt x="1341" y="6111"/>
                    <a:pt x="1" y="9347"/>
                    <a:pt x="1" y="12719"/>
                  </a:cubicBezTo>
                  <a:cubicBezTo>
                    <a:pt x="1" y="16093"/>
                    <a:pt x="1341" y="19327"/>
                    <a:pt x="3726" y="21713"/>
                  </a:cubicBezTo>
                  <a:cubicBezTo>
                    <a:pt x="6112" y="24098"/>
                    <a:pt x="9347" y="25438"/>
                    <a:pt x="12720" y="25438"/>
                  </a:cubicBezTo>
                  <a:cubicBezTo>
                    <a:pt x="16092" y="25438"/>
                    <a:pt x="19327" y="24098"/>
                    <a:pt x="21714" y="21713"/>
                  </a:cubicBezTo>
                  <a:cubicBezTo>
                    <a:pt x="24098" y="19327"/>
                    <a:pt x="25438" y="16093"/>
                    <a:pt x="25438" y="12719"/>
                  </a:cubicBezTo>
                  <a:cubicBezTo>
                    <a:pt x="25438" y="9347"/>
                    <a:pt x="24098" y="6111"/>
                    <a:pt x="21714" y="3727"/>
                  </a:cubicBezTo>
                  <a:cubicBezTo>
                    <a:pt x="19327" y="1341"/>
                    <a:pt x="16092" y="1"/>
                    <a:pt x="1272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43"/>
            <p:cNvSpPr/>
            <p:nvPr/>
          </p:nvSpPr>
          <p:spPr>
            <a:xfrm>
              <a:off x="1351875" y="3811175"/>
              <a:ext cx="155825" cy="155825"/>
            </a:xfrm>
            <a:custGeom>
              <a:rect b="b" l="l" r="r" t="t"/>
              <a:pathLst>
                <a:path extrusionOk="0" h="6233" w="6233">
                  <a:moveTo>
                    <a:pt x="3117" y="0"/>
                  </a:moveTo>
                  <a:cubicBezTo>
                    <a:pt x="1396" y="0"/>
                    <a:pt x="1" y="1396"/>
                    <a:pt x="1" y="3116"/>
                  </a:cubicBezTo>
                  <a:cubicBezTo>
                    <a:pt x="1" y="4837"/>
                    <a:pt x="1396" y="6232"/>
                    <a:pt x="3117" y="6232"/>
                  </a:cubicBezTo>
                  <a:cubicBezTo>
                    <a:pt x="4837" y="6232"/>
                    <a:pt x="6232" y="4837"/>
                    <a:pt x="6232" y="3116"/>
                  </a:cubicBezTo>
                  <a:cubicBezTo>
                    <a:pt x="6232" y="1396"/>
                    <a:pt x="4837" y="0"/>
                    <a:pt x="31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43"/>
            <p:cNvSpPr/>
            <p:nvPr/>
          </p:nvSpPr>
          <p:spPr>
            <a:xfrm>
              <a:off x="1391650" y="3651275"/>
              <a:ext cx="79275" cy="76250"/>
            </a:xfrm>
            <a:custGeom>
              <a:rect b="b" l="l" r="r" t="t"/>
              <a:pathLst>
                <a:path extrusionOk="0" h="3050" w="3171">
                  <a:moveTo>
                    <a:pt x="1526" y="1"/>
                  </a:moveTo>
                  <a:cubicBezTo>
                    <a:pt x="684" y="1"/>
                    <a:pt x="0" y="682"/>
                    <a:pt x="0" y="1524"/>
                  </a:cubicBezTo>
                  <a:cubicBezTo>
                    <a:pt x="0" y="2142"/>
                    <a:pt x="372" y="2697"/>
                    <a:pt x="942" y="2933"/>
                  </a:cubicBezTo>
                  <a:cubicBezTo>
                    <a:pt x="1131" y="3011"/>
                    <a:pt x="1329" y="3050"/>
                    <a:pt x="1526" y="3050"/>
                  </a:cubicBezTo>
                  <a:cubicBezTo>
                    <a:pt x="1922" y="3050"/>
                    <a:pt x="2312" y="2894"/>
                    <a:pt x="2604" y="2603"/>
                  </a:cubicBezTo>
                  <a:cubicBezTo>
                    <a:pt x="3040" y="2167"/>
                    <a:pt x="3170" y="1511"/>
                    <a:pt x="2934" y="941"/>
                  </a:cubicBezTo>
                  <a:cubicBezTo>
                    <a:pt x="2698" y="372"/>
                    <a:pt x="2142" y="1"/>
                    <a:pt x="15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3"/>
            <p:cNvSpPr/>
            <p:nvPr/>
          </p:nvSpPr>
          <p:spPr>
            <a:xfrm>
              <a:off x="1391650" y="4050650"/>
              <a:ext cx="79275" cy="76275"/>
            </a:xfrm>
            <a:custGeom>
              <a:rect b="b" l="l" r="r" t="t"/>
              <a:pathLst>
                <a:path extrusionOk="0" h="3051" w="3171">
                  <a:moveTo>
                    <a:pt x="1526" y="0"/>
                  </a:moveTo>
                  <a:cubicBezTo>
                    <a:pt x="684" y="0"/>
                    <a:pt x="0" y="682"/>
                    <a:pt x="0" y="1525"/>
                  </a:cubicBezTo>
                  <a:cubicBezTo>
                    <a:pt x="0" y="2142"/>
                    <a:pt x="372" y="2698"/>
                    <a:pt x="942" y="2934"/>
                  </a:cubicBezTo>
                  <a:cubicBezTo>
                    <a:pt x="1131" y="3012"/>
                    <a:pt x="1329" y="3050"/>
                    <a:pt x="1525" y="3050"/>
                  </a:cubicBezTo>
                  <a:cubicBezTo>
                    <a:pt x="1922" y="3050"/>
                    <a:pt x="2312" y="2895"/>
                    <a:pt x="2604" y="2603"/>
                  </a:cubicBezTo>
                  <a:cubicBezTo>
                    <a:pt x="3040" y="2167"/>
                    <a:pt x="3170" y="1512"/>
                    <a:pt x="2934" y="942"/>
                  </a:cubicBezTo>
                  <a:cubicBezTo>
                    <a:pt x="2698" y="372"/>
                    <a:pt x="2142" y="0"/>
                    <a:pt x="15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43"/>
            <p:cNvSpPr/>
            <p:nvPr/>
          </p:nvSpPr>
          <p:spPr>
            <a:xfrm>
              <a:off x="1532850" y="3709775"/>
              <a:ext cx="76250" cy="76250"/>
            </a:xfrm>
            <a:custGeom>
              <a:rect b="b" l="l" r="r" t="t"/>
              <a:pathLst>
                <a:path extrusionOk="0" h="3050" w="3050">
                  <a:moveTo>
                    <a:pt x="1526" y="0"/>
                  </a:moveTo>
                  <a:cubicBezTo>
                    <a:pt x="684" y="0"/>
                    <a:pt x="1" y="682"/>
                    <a:pt x="1" y="1524"/>
                  </a:cubicBezTo>
                  <a:cubicBezTo>
                    <a:pt x="1" y="2366"/>
                    <a:pt x="684" y="3049"/>
                    <a:pt x="1526" y="3049"/>
                  </a:cubicBezTo>
                  <a:cubicBezTo>
                    <a:pt x="2367" y="3049"/>
                    <a:pt x="3049" y="2366"/>
                    <a:pt x="3049" y="1524"/>
                  </a:cubicBezTo>
                  <a:cubicBezTo>
                    <a:pt x="3049" y="682"/>
                    <a:pt x="2367" y="0"/>
                    <a:pt x="15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43"/>
            <p:cNvSpPr/>
            <p:nvPr/>
          </p:nvSpPr>
          <p:spPr>
            <a:xfrm>
              <a:off x="1247450" y="3992175"/>
              <a:ext cx="82250" cy="76250"/>
            </a:xfrm>
            <a:custGeom>
              <a:rect b="b" l="l" r="r" t="t"/>
              <a:pathLst>
                <a:path extrusionOk="0" h="3050" w="3290">
                  <a:moveTo>
                    <a:pt x="1646" y="1"/>
                  </a:moveTo>
                  <a:cubicBezTo>
                    <a:pt x="1256" y="1"/>
                    <a:pt x="866" y="149"/>
                    <a:pt x="568" y="447"/>
                  </a:cubicBezTo>
                  <a:cubicBezTo>
                    <a:pt x="131" y="883"/>
                    <a:pt x="1" y="1538"/>
                    <a:pt x="237" y="2108"/>
                  </a:cubicBezTo>
                  <a:cubicBezTo>
                    <a:pt x="472" y="2678"/>
                    <a:pt x="1029" y="3050"/>
                    <a:pt x="1645" y="3050"/>
                  </a:cubicBezTo>
                  <a:cubicBezTo>
                    <a:pt x="2262" y="3050"/>
                    <a:pt x="2818" y="2678"/>
                    <a:pt x="3054" y="2108"/>
                  </a:cubicBezTo>
                  <a:cubicBezTo>
                    <a:pt x="3290" y="1538"/>
                    <a:pt x="3160" y="883"/>
                    <a:pt x="2724" y="447"/>
                  </a:cubicBezTo>
                  <a:cubicBezTo>
                    <a:pt x="2426" y="149"/>
                    <a:pt x="2036" y="1"/>
                    <a:pt x="164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43"/>
            <p:cNvSpPr/>
            <p:nvPr/>
          </p:nvSpPr>
          <p:spPr>
            <a:xfrm>
              <a:off x="1588375" y="3850975"/>
              <a:ext cx="79225" cy="76250"/>
            </a:xfrm>
            <a:custGeom>
              <a:rect b="b" l="l" r="r" t="t"/>
              <a:pathLst>
                <a:path extrusionOk="0" h="3050" w="3169">
                  <a:moveTo>
                    <a:pt x="1645" y="1"/>
                  </a:moveTo>
                  <a:cubicBezTo>
                    <a:pt x="1028" y="1"/>
                    <a:pt x="472" y="371"/>
                    <a:pt x="236" y="941"/>
                  </a:cubicBezTo>
                  <a:cubicBezTo>
                    <a:pt x="0" y="1511"/>
                    <a:pt x="130" y="2166"/>
                    <a:pt x="566" y="2602"/>
                  </a:cubicBezTo>
                  <a:cubicBezTo>
                    <a:pt x="858" y="2894"/>
                    <a:pt x="1248" y="3049"/>
                    <a:pt x="1645" y="3049"/>
                  </a:cubicBezTo>
                  <a:cubicBezTo>
                    <a:pt x="1841" y="3049"/>
                    <a:pt x="2039" y="3011"/>
                    <a:pt x="2228" y="2933"/>
                  </a:cubicBezTo>
                  <a:cubicBezTo>
                    <a:pt x="2797" y="2697"/>
                    <a:pt x="3168" y="2141"/>
                    <a:pt x="3168" y="1524"/>
                  </a:cubicBezTo>
                  <a:cubicBezTo>
                    <a:pt x="3168" y="683"/>
                    <a:pt x="2486" y="1"/>
                    <a:pt x="164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43"/>
            <p:cNvSpPr/>
            <p:nvPr/>
          </p:nvSpPr>
          <p:spPr>
            <a:xfrm>
              <a:off x="1188950" y="3850975"/>
              <a:ext cx="79275" cy="76250"/>
            </a:xfrm>
            <a:custGeom>
              <a:rect b="b" l="l" r="r" t="t"/>
              <a:pathLst>
                <a:path extrusionOk="0" h="3050" w="3171">
                  <a:moveTo>
                    <a:pt x="1648" y="1"/>
                  </a:moveTo>
                  <a:cubicBezTo>
                    <a:pt x="1647" y="1"/>
                    <a:pt x="1646" y="1"/>
                    <a:pt x="1645" y="1"/>
                  </a:cubicBezTo>
                  <a:cubicBezTo>
                    <a:pt x="1029" y="1"/>
                    <a:pt x="474" y="371"/>
                    <a:pt x="237" y="941"/>
                  </a:cubicBezTo>
                  <a:cubicBezTo>
                    <a:pt x="1" y="1511"/>
                    <a:pt x="132" y="2166"/>
                    <a:pt x="568" y="2603"/>
                  </a:cubicBezTo>
                  <a:cubicBezTo>
                    <a:pt x="859" y="2895"/>
                    <a:pt x="1249" y="3049"/>
                    <a:pt x="1646" y="3049"/>
                  </a:cubicBezTo>
                  <a:cubicBezTo>
                    <a:pt x="1842" y="3049"/>
                    <a:pt x="2040" y="3011"/>
                    <a:pt x="2229" y="2933"/>
                  </a:cubicBezTo>
                  <a:cubicBezTo>
                    <a:pt x="2799" y="2697"/>
                    <a:pt x="3170" y="2141"/>
                    <a:pt x="3170" y="1524"/>
                  </a:cubicBezTo>
                  <a:cubicBezTo>
                    <a:pt x="3170" y="684"/>
                    <a:pt x="2490" y="1"/>
                    <a:pt x="16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43"/>
            <p:cNvSpPr/>
            <p:nvPr/>
          </p:nvSpPr>
          <p:spPr>
            <a:xfrm>
              <a:off x="1532900" y="3992150"/>
              <a:ext cx="79975" cy="76275"/>
            </a:xfrm>
            <a:custGeom>
              <a:rect b="b" l="l" r="r" t="t"/>
              <a:pathLst>
                <a:path extrusionOk="0" h="3051" w="3199">
                  <a:moveTo>
                    <a:pt x="1524" y="1"/>
                  </a:moveTo>
                  <a:cubicBezTo>
                    <a:pt x="1328" y="1"/>
                    <a:pt x="1130" y="39"/>
                    <a:pt x="942" y="117"/>
                  </a:cubicBezTo>
                  <a:cubicBezTo>
                    <a:pt x="372" y="353"/>
                    <a:pt x="0" y="909"/>
                    <a:pt x="0" y="1526"/>
                  </a:cubicBezTo>
                  <a:cubicBezTo>
                    <a:pt x="0" y="2142"/>
                    <a:pt x="372" y="2699"/>
                    <a:pt x="942" y="2934"/>
                  </a:cubicBezTo>
                  <a:cubicBezTo>
                    <a:pt x="1130" y="3012"/>
                    <a:pt x="1328" y="3050"/>
                    <a:pt x="1525" y="3050"/>
                  </a:cubicBezTo>
                  <a:cubicBezTo>
                    <a:pt x="1921" y="3050"/>
                    <a:pt x="2311" y="2896"/>
                    <a:pt x="2603" y="2604"/>
                  </a:cubicBezTo>
                  <a:cubicBezTo>
                    <a:pt x="3198" y="2009"/>
                    <a:pt x="3198" y="1044"/>
                    <a:pt x="2603" y="448"/>
                  </a:cubicBezTo>
                  <a:cubicBezTo>
                    <a:pt x="2311" y="156"/>
                    <a:pt x="1921" y="1"/>
                    <a:pt x="15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3"/>
            <p:cNvSpPr/>
            <p:nvPr/>
          </p:nvSpPr>
          <p:spPr>
            <a:xfrm>
              <a:off x="1250475" y="3709775"/>
              <a:ext cx="76250" cy="76250"/>
            </a:xfrm>
            <a:custGeom>
              <a:rect b="b" l="l" r="r" t="t"/>
              <a:pathLst>
                <a:path extrusionOk="0" h="3050" w="3050">
                  <a:moveTo>
                    <a:pt x="1524" y="0"/>
                  </a:moveTo>
                  <a:cubicBezTo>
                    <a:pt x="683" y="0"/>
                    <a:pt x="1" y="682"/>
                    <a:pt x="1" y="1524"/>
                  </a:cubicBezTo>
                  <a:cubicBezTo>
                    <a:pt x="1" y="2366"/>
                    <a:pt x="683" y="3049"/>
                    <a:pt x="1524" y="3049"/>
                  </a:cubicBezTo>
                  <a:cubicBezTo>
                    <a:pt x="2366" y="3049"/>
                    <a:pt x="3049" y="2366"/>
                    <a:pt x="3049" y="1524"/>
                  </a:cubicBezTo>
                  <a:cubicBezTo>
                    <a:pt x="3049" y="682"/>
                    <a:pt x="2366" y="0"/>
                    <a:pt x="15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1" name="Google Shape;991;p43"/>
          <p:cNvSpPr txBox="1"/>
          <p:nvPr>
            <p:ph type="title"/>
          </p:nvPr>
        </p:nvSpPr>
        <p:spPr>
          <a:xfrm>
            <a:off x="1259350" y="2237725"/>
            <a:ext cx="3348000" cy="1112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Présentation personnelle</a:t>
            </a:r>
            <a:endParaRPr/>
          </a:p>
        </p:txBody>
      </p:sp>
      <p:sp>
        <p:nvSpPr>
          <p:cNvPr id="992" name="Google Shape;992;p43"/>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44"/>
          <p:cNvSpPr/>
          <p:nvPr/>
        </p:nvSpPr>
        <p:spPr>
          <a:xfrm>
            <a:off x="4272600" y="365300"/>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44"/>
          <p:cNvSpPr/>
          <p:nvPr/>
        </p:nvSpPr>
        <p:spPr>
          <a:xfrm>
            <a:off x="6767050" y="365300"/>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44"/>
          <p:cNvSpPr/>
          <p:nvPr/>
        </p:nvSpPr>
        <p:spPr>
          <a:xfrm>
            <a:off x="6767050" y="1973225"/>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44"/>
          <p:cNvSpPr/>
          <p:nvPr/>
        </p:nvSpPr>
        <p:spPr>
          <a:xfrm>
            <a:off x="4272600" y="1973225"/>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44"/>
          <p:cNvSpPr/>
          <p:nvPr/>
        </p:nvSpPr>
        <p:spPr>
          <a:xfrm>
            <a:off x="1778150" y="1973225"/>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44"/>
          <p:cNvSpPr txBox="1"/>
          <p:nvPr>
            <p:ph type="title"/>
          </p:nvPr>
        </p:nvSpPr>
        <p:spPr>
          <a:xfrm>
            <a:off x="948050" y="1004750"/>
            <a:ext cx="2259000" cy="75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Caractéristiques</a:t>
            </a:r>
            <a:endParaRPr>
              <a:solidFill>
                <a:schemeClr val="lt2"/>
              </a:solidFill>
            </a:endParaRPr>
          </a:p>
          <a:p>
            <a:pPr indent="0" lvl="0" marL="0" rtl="0" algn="ctr">
              <a:spcBef>
                <a:spcPts val="0"/>
              </a:spcBef>
              <a:spcAft>
                <a:spcPts val="0"/>
              </a:spcAft>
              <a:buNone/>
            </a:pPr>
            <a:r>
              <a:rPr lang="en">
                <a:solidFill>
                  <a:schemeClr val="lt2"/>
                </a:solidFill>
              </a:rPr>
              <a:t>Physique</a:t>
            </a:r>
            <a:endParaRPr/>
          </a:p>
        </p:txBody>
      </p:sp>
      <p:sp>
        <p:nvSpPr>
          <p:cNvPr id="1003" name="Google Shape;1003;p44"/>
          <p:cNvSpPr/>
          <p:nvPr/>
        </p:nvSpPr>
        <p:spPr>
          <a:xfrm>
            <a:off x="1778150" y="365300"/>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44"/>
          <p:cNvSpPr txBox="1"/>
          <p:nvPr>
            <p:ph idx="2" type="title"/>
          </p:nvPr>
        </p:nvSpPr>
        <p:spPr>
          <a:xfrm>
            <a:off x="1455050" y="520375"/>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a:t>
            </a:r>
            <a:r>
              <a:rPr lang="en"/>
              <a:t>.1</a:t>
            </a:r>
            <a:endParaRPr/>
          </a:p>
        </p:txBody>
      </p:sp>
      <p:sp>
        <p:nvSpPr>
          <p:cNvPr id="1005" name="Google Shape;1005;p44"/>
          <p:cNvSpPr txBox="1"/>
          <p:nvPr>
            <p:ph idx="3" type="title"/>
          </p:nvPr>
        </p:nvSpPr>
        <p:spPr>
          <a:xfrm>
            <a:off x="3442500" y="1004750"/>
            <a:ext cx="2259000" cy="75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Caractéristiques techniques</a:t>
            </a:r>
            <a:endParaRPr/>
          </a:p>
        </p:txBody>
      </p:sp>
      <p:sp>
        <p:nvSpPr>
          <p:cNvPr id="1006" name="Google Shape;1006;p44"/>
          <p:cNvSpPr txBox="1"/>
          <p:nvPr>
            <p:ph idx="5" type="title"/>
          </p:nvPr>
        </p:nvSpPr>
        <p:spPr>
          <a:xfrm>
            <a:off x="3949488" y="520375"/>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a:t>
            </a:r>
            <a:r>
              <a:rPr lang="en"/>
              <a:t>.2</a:t>
            </a:r>
            <a:endParaRPr/>
          </a:p>
        </p:txBody>
      </p:sp>
      <p:sp>
        <p:nvSpPr>
          <p:cNvPr id="1007" name="Google Shape;1007;p44"/>
          <p:cNvSpPr txBox="1"/>
          <p:nvPr>
            <p:ph idx="6" type="title"/>
          </p:nvPr>
        </p:nvSpPr>
        <p:spPr>
          <a:xfrm>
            <a:off x="5936950" y="1004750"/>
            <a:ext cx="2259000" cy="46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IHM</a:t>
            </a:r>
            <a:endParaRPr>
              <a:solidFill>
                <a:schemeClr val="lt2"/>
              </a:solidFill>
            </a:endParaRPr>
          </a:p>
        </p:txBody>
      </p:sp>
      <p:sp>
        <p:nvSpPr>
          <p:cNvPr id="1008" name="Google Shape;1008;p44"/>
          <p:cNvSpPr txBox="1"/>
          <p:nvPr>
            <p:ph idx="8" type="title"/>
          </p:nvPr>
        </p:nvSpPr>
        <p:spPr>
          <a:xfrm>
            <a:off x="6443951" y="520375"/>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a:t>
            </a:r>
            <a:r>
              <a:rPr lang="en"/>
              <a:t>.3</a:t>
            </a:r>
            <a:endParaRPr/>
          </a:p>
        </p:txBody>
      </p:sp>
      <p:sp>
        <p:nvSpPr>
          <p:cNvPr id="1009" name="Google Shape;1009;p44"/>
          <p:cNvSpPr txBox="1"/>
          <p:nvPr>
            <p:ph idx="14" type="title"/>
          </p:nvPr>
        </p:nvSpPr>
        <p:spPr>
          <a:xfrm>
            <a:off x="1455050" y="2139500"/>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a:t>
            </a:r>
            <a:r>
              <a:rPr lang="en"/>
              <a:t>.4</a:t>
            </a:r>
            <a:endParaRPr/>
          </a:p>
        </p:txBody>
      </p:sp>
      <p:sp>
        <p:nvSpPr>
          <p:cNvPr id="1010" name="Google Shape;1010;p44"/>
          <p:cNvSpPr txBox="1"/>
          <p:nvPr>
            <p:ph idx="15" type="title"/>
          </p:nvPr>
        </p:nvSpPr>
        <p:spPr>
          <a:xfrm>
            <a:off x="3442500" y="2616650"/>
            <a:ext cx="2259000" cy="75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Protocole de communication</a:t>
            </a:r>
            <a:endParaRPr>
              <a:solidFill>
                <a:schemeClr val="lt2"/>
              </a:solidFill>
            </a:endParaRPr>
          </a:p>
        </p:txBody>
      </p:sp>
      <p:sp>
        <p:nvSpPr>
          <p:cNvPr id="1011" name="Google Shape;1011;p44"/>
          <p:cNvSpPr txBox="1"/>
          <p:nvPr>
            <p:ph idx="17" type="title"/>
          </p:nvPr>
        </p:nvSpPr>
        <p:spPr>
          <a:xfrm>
            <a:off x="3949498" y="2139500"/>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a:t>
            </a:r>
            <a:r>
              <a:rPr lang="en"/>
              <a:t>.5</a:t>
            </a:r>
            <a:endParaRPr/>
          </a:p>
        </p:txBody>
      </p:sp>
      <p:sp>
        <p:nvSpPr>
          <p:cNvPr id="1012" name="Google Shape;1012;p44"/>
          <p:cNvSpPr txBox="1"/>
          <p:nvPr>
            <p:ph idx="20" type="title"/>
          </p:nvPr>
        </p:nvSpPr>
        <p:spPr>
          <a:xfrm>
            <a:off x="6443950" y="2139500"/>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a:t>
            </a:r>
            <a:r>
              <a:rPr lang="en"/>
              <a:t>.6</a:t>
            </a:r>
            <a:endParaRPr/>
          </a:p>
        </p:txBody>
      </p:sp>
      <p:sp>
        <p:nvSpPr>
          <p:cNvPr id="1013" name="Google Shape;1013;p44"/>
          <p:cNvSpPr txBox="1"/>
          <p:nvPr>
            <p:ph type="title"/>
          </p:nvPr>
        </p:nvSpPr>
        <p:spPr>
          <a:xfrm>
            <a:off x="948050" y="2616650"/>
            <a:ext cx="2259000" cy="75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Codes Sources de démonstration</a:t>
            </a:r>
            <a:endParaRPr>
              <a:solidFill>
                <a:schemeClr val="lt2"/>
              </a:solidFill>
            </a:endParaRPr>
          </a:p>
        </p:txBody>
      </p:sp>
      <p:sp>
        <p:nvSpPr>
          <p:cNvPr id="1014" name="Google Shape;1014;p44"/>
          <p:cNvSpPr txBox="1"/>
          <p:nvPr>
            <p:ph type="title"/>
          </p:nvPr>
        </p:nvSpPr>
        <p:spPr>
          <a:xfrm>
            <a:off x="5936950" y="2616650"/>
            <a:ext cx="2259000" cy="75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Architecture logicielle</a:t>
            </a:r>
            <a:endParaRPr>
              <a:solidFill>
                <a:schemeClr val="lt2"/>
              </a:solidFill>
            </a:endParaRPr>
          </a:p>
        </p:txBody>
      </p:sp>
      <p:sp>
        <p:nvSpPr>
          <p:cNvPr id="1015" name="Google Shape;1015;p44"/>
          <p:cNvSpPr txBox="1"/>
          <p:nvPr>
            <p:ph type="title"/>
          </p:nvPr>
        </p:nvSpPr>
        <p:spPr>
          <a:xfrm>
            <a:off x="948050" y="4128950"/>
            <a:ext cx="2259000" cy="46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Scénarios</a:t>
            </a:r>
            <a:endParaRPr>
              <a:solidFill>
                <a:schemeClr val="lt2"/>
              </a:solidFill>
            </a:endParaRPr>
          </a:p>
        </p:txBody>
      </p:sp>
      <p:sp>
        <p:nvSpPr>
          <p:cNvPr id="1016" name="Google Shape;1016;p44"/>
          <p:cNvSpPr/>
          <p:nvPr/>
        </p:nvSpPr>
        <p:spPr>
          <a:xfrm>
            <a:off x="1778150" y="3489500"/>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44"/>
          <p:cNvSpPr txBox="1"/>
          <p:nvPr>
            <p:ph idx="2" type="title"/>
          </p:nvPr>
        </p:nvSpPr>
        <p:spPr>
          <a:xfrm>
            <a:off x="1455050" y="3644575"/>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a:t>
            </a:r>
            <a:r>
              <a:rPr lang="en"/>
              <a:t>.7</a:t>
            </a:r>
            <a:endParaRPr/>
          </a:p>
        </p:txBody>
      </p:sp>
      <p:sp>
        <p:nvSpPr>
          <p:cNvPr id="1018" name="Google Shape;1018;p44"/>
          <p:cNvSpPr txBox="1"/>
          <p:nvPr>
            <p:ph type="title"/>
          </p:nvPr>
        </p:nvSpPr>
        <p:spPr>
          <a:xfrm>
            <a:off x="3442500" y="4128950"/>
            <a:ext cx="2259000" cy="46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Tests de validation</a:t>
            </a:r>
            <a:endParaRPr>
              <a:solidFill>
                <a:schemeClr val="lt2"/>
              </a:solidFill>
            </a:endParaRPr>
          </a:p>
        </p:txBody>
      </p:sp>
      <p:sp>
        <p:nvSpPr>
          <p:cNvPr id="1019" name="Google Shape;1019;p44"/>
          <p:cNvSpPr/>
          <p:nvPr/>
        </p:nvSpPr>
        <p:spPr>
          <a:xfrm>
            <a:off x="4272600" y="3489500"/>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44"/>
          <p:cNvSpPr txBox="1"/>
          <p:nvPr>
            <p:ph idx="2" type="title"/>
          </p:nvPr>
        </p:nvSpPr>
        <p:spPr>
          <a:xfrm>
            <a:off x="3949500" y="3644575"/>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2.8</a:t>
            </a:r>
            <a:endParaRPr/>
          </a:p>
        </p:txBody>
      </p:sp>
      <p:sp>
        <p:nvSpPr>
          <p:cNvPr id="1021" name="Google Shape;1021;p44"/>
          <p:cNvSpPr txBox="1"/>
          <p:nvPr>
            <p:ph type="title"/>
          </p:nvPr>
        </p:nvSpPr>
        <p:spPr>
          <a:xfrm>
            <a:off x="5936950" y="4128950"/>
            <a:ext cx="2259000" cy="46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Conclusion</a:t>
            </a:r>
            <a:endParaRPr>
              <a:solidFill>
                <a:schemeClr val="lt2"/>
              </a:solidFill>
            </a:endParaRPr>
          </a:p>
        </p:txBody>
      </p:sp>
      <p:sp>
        <p:nvSpPr>
          <p:cNvPr id="1022" name="Google Shape;1022;p44"/>
          <p:cNvSpPr/>
          <p:nvPr/>
        </p:nvSpPr>
        <p:spPr>
          <a:xfrm>
            <a:off x="6767050" y="3489500"/>
            <a:ext cx="598800" cy="598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44"/>
          <p:cNvSpPr txBox="1"/>
          <p:nvPr>
            <p:ph idx="2" type="title"/>
          </p:nvPr>
        </p:nvSpPr>
        <p:spPr>
          <a:xfrm>
            <a:off x="6443950" y="3644575"/>
            <a:ext cx="1245000" cy="28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2.9</a:t>
            </a:r>
            <a:endParaRPr/>
          </a:p>
        </p:txBody>
      </p:sp>
      <p:sp>
        <p:nvSpPr>
          <p:cNvPr id="1024" name="Google Shape;1024;p44"/>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45"/>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2.1 Caractéristiques Physiques</a:t>
            </a:r>
            <a:endParaRPr/>
          </a:p>
        </p:txBody>
      </p:sp>
      <p:sp>
        <p:nvSpPr>
          <p:cNvPr id="1030" name="Google Shape;1030;p45"/>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pic>
        <p:nvPicPr>
          <p:cNvPr id="1031" name="Google Shape;1031;p45"/>
          <p:cNvPicPr preferRelativeResize="0"/>
          <p:nvPr/>
        </p:nvPicPr>
        <p:blipFill>
          <a:blip r:embed="rId3">
            <a:alphaModFix/>
          </a:blip>
          <a:stretch>
            <a:fillRect/>
          </a:stretch>
        </p:blipFill>
        <p:spPr>
          <a:xfrm>
            <a:off x="1777688" y="3075300"/>
            <a:ext cx="571125" cy="922600"/>
          </a:xfrm>
          <a:prstGeom prst="rect">
            <a:avLst/>
          </a:prstGeom>
          <a:noFill/>
          <a:ln>
            <a:noFill/>
          </a:ln>
        </p:spPr>
      </p:pic>
      <p:pic>
        <p:nvPicPr>
          <p:cNvPr id="1032" name="Google Shape;1032;p45"/>
          <p:cNvPicPr preferRelativeResize="0"/>
          <p:nvPr/>
        </p:nvPicPr>
        <p:blipFill>
          <a:blip r:embed="rId4">
            <a:alphaModFix/>
          </a:blip>
          <a:stretch>
            <a:fillRect/>
          </a:stretch>
        </p:blipFill>
        <p:spPr>
          <a:xfrm>
            <a:off x="550500" y="1886675"/>
            <a:ext cx="3025500" cy="971600"/>
          </a:xfrm>
          <a:prstGeom prst="rect">
            <a:avLst/>
          </a:prstGeom>
          <a:noFill/>
          <a:ln>
            <a:noFill/>
          </a:ln>
        </p:spPr>
      </p:pic>
      <p:graphicFrame>
        <p:nvGraphicFramePr>
          <p:cNvPr id="1033" name="Google Shape;1033;p45"/>
          <p:cNvGraphicFramePr/>
          <p:nvPr/>
        </p:nvGraphicFramePr>
        <p:xfrm>
          <a:off x="3805075" y="1448875"/>
          <a:ext cx="3000000" cy="3000000"/>
        </p:xfrm>
        <a:graphic>
          <a:graphicData uri="http://schemas.openxmlformats.org/drawingml/2006/table">
            <a:tbl>
              <a:tblPr>
                <a:noFill/>
                <a:tableStyleId>{2E9E8EB0-4CD3-4425-BFD6-B8BBD0C172DA}</a:tableStyleId>
              </a:tblPr>
              <a:tblGrid>
                <a:gridCol w="1617600"/>
                <a:gridCol w="3029500"/>
              </a:tblGrid>
              <a:tr h="255000">
                <a:tc>
                  <a:txBody>
                    <a:bodyPr/>
                    <a:lstStyle/>
                    <a:p>
                      <a:pPr indent="0" lvl="0" marL="0" rtl="0" algn="l">
                        <a:spcBef>
                          <a:spcPts val="0"/>
                        </a:spcBef>
                        <a:spcAft>
                          <a:spcPts val="0"/>
                        </a:spcAft>
                        <a:buNone/>
                      </a:pPr>
                      <a:r>
                        <a:rPr lang="en"/>
                        <a:t>Version</a:t>
                      </a:r>
                      <a:endParaRPr/>
                    </a:p>
                  </a:txBody>
                  <a:tcPr marT="91425" marB="91425" marR="91425" marL="91425"/>
                </a:tc>
                <a:tc>
                  <a:txBody>
                    <a:bodyPr/>
                    <a:lstStyle/>
                    <a:p>
                      <a:pPr indent="0" lvl="0" marL="0" rtl="0" algn="l">
                        <a:spcBef>
                          <a:spcPts val="0"/>
                        </a:spcBef>
                        <a:spcAft>
                          <a:spcPts val="0"/>
                        </a:spcAft>
                        <a:buNone/>
                      </a:pPr>
                      <a:r>
                        <a:rPr lang="en"/>
                        <a:t>4.1</a:t>
                      </a:r>
                      <a:endParaRPr/>
                    </a:p>
                  </a:txBody>
                  <a:tcPr marT="91425" marB="91425" marR="91425" marL="91425"/>
                </a:tc>
              </a:tr>
              <a:tr h="214650">
                <a:tc>
                  <a:txBody>
                    <a:bodyPr/>
                    <a:lstStyle/>
                    <a:p>
                      <a:pPr indent="0" lvl="0" marL="0" rtl="0" algn="l">
                        <a:spcBef>
                          <a:spcPts val="0"/>
                        </a:spcBef>
                        <a:spcAft>
                          <a:spcPts val="0"/>
                        </a:spcAft>
                        <a:buNone/>
                      </a:pPr>
                      <a:r>
                        <a:rPr lang="en"/>
                        <a:t>Protocole</a:t>
                      </a:r>
                      <a:endParaRPr/>
                    </a:p>
                  </a:txBody>
                  <a:tcPr marT="91425" marB="91425" marR="91425" marL="91425"/>
                </a:tc>
                <a:tc>
                  <a:txBody>
                    <a:bodyPr/>
                    <a:lstStyle/>
                    <a:p>
                      <a:pPr indent="0" lvl="0" marL="0" rtl="0" algn="l">
                        <a:spcBef>
                          <a:spcPts val="0"/>
                        </a:spcBef>
                        <a:spcAft>
                          <a:spcPts val="0"/>
                        </a:spcAft>
                        <a:buNone/>
                      </a:pPr>
                      <a:r>
                        <a:rPr lang="en"/>
                        <a:t>RF Bluetooth LE</a:t>
                      </a:r>
                      <a:endParaRPr/>
                    </a:p>
                  </a:txBody>
                  <a:tcPr marT="91425" marB="91425" marR="91425" marL="91425"/>
                </a:tc>
              </a:tr>
              <a:tr h="289200">
                <a:tc>
                  <a:txBody>
                    <a:bodyPr/>
                    <a:lstStyle/>
                    <a:p>
                      <a:pPr indent="0" lvl="0" marL="0" rtl="0" algn="l">
                        <a:spcBef>
                          <a:spcPts val="0"/>
                        </a:spcBef>
                        <a:spcAft>
                          <a:spcPts val="0"/>
                        </a:spcAft>
                        <a:buNone/>
                      </a:pPr>
                      <a:r>
                        <a:rPr lang="en"/>
                        <a:t>Modulation</a:t>
                      </a:r>
                      <a:endParaRPr/>
                    </a:p>
                  </a:txBody>
                  <a:tcPr marT="91425" marB="91425" marR="91425" marL="91425"/>
                </a:tc>
                <a:tc>
                  <a:txBody>
                    <a:bodyPr/>
                    <a:lstStyle/>
                    <a:p>
                      <a:pPr indent="0" lvl="0" marL="0" rtl="0" algn="l">
                        <a:spcBef>
                          <a:spcPts val="0"/>
                        </a:spcBef>
                        <a:spcAft>
                          <a:spcPts val="0"/>
                        </a:spcAft>
                        <a:buNone/>
                      </a:pPr>
                      <a:r>
                        <a:rPr lang="en"/>
                        <a:t>GFSK</a:t>
                      </a:r>
                      <a:endParaRPr/>
                    </a:p>
                  </a:txBody>
                  <a:tcPr marT="91425" marB="91425" marR="91425" marL="91425"/>
                </a:tc>
              </a:tr>
              <a:tr h="154150">
                <a:tc>
                  <a:txBody>
                    <a:bodyPr/>
                    <a:lstStyle/>
                    <a:p>
                      <a:pPr indent="0" lvl="0" marL="0" rtl="0" algn="l">
                        <a:spcBef>
                          <a:spcPts val="0"/>
                        </a:spcBef>
                        <a:spcAft>
                          <a:spcPts val="0"/>
                        </a:spcAft>
                        <a:buNone/>
                      </a:pPr>
                      <a:r>
                        <a:rPr lang="en"/>
                        <a:t>Portée</a:t>
                      </a:r>
                      <a:endParaRPr/>
                    </a:p>
                  </a:txBody>
                  <a:tcPr marT="91425" marB="91425" marR="91425" marL="91425"/>
                </a:tc>
                <a:tc>
                  <a:txBody>
                    <a:bodyPr/>
                    <a:lstStyle/>
                    <a:p>
                      <a:pPr indent="0" lvl="0" marL="0" rtl="0" algn="l">
                        <a:spcBef>
                          <a:spcPts val="0"/>
                        </a:spcBef>
                        <a:spcAft>
                          <a:spcPts val="0"/>
                        </a:spcAft>
                        <a:buNone/>
                      </a:pPr>
                      <a:r>
                        <a:rPr lang="en"/>
                        <a:t>10 m</a:t>
                      </a:r>
                      <a:endParaRPr/>
                    </a:p>
                  </a:txBody>
                  <a:tcPr marT="91425" marB="91425" marR="91425" marL="91425"/>
                </a:tc>
              </a:tr>
              <a:tr h="123900">
                <a:tc>
                  <a:txBody>
                    <a:bodyPr/>
                    <a:lstStyle/>
                    <a:p>
                      <a:pPr indent="0" lvl="0" marL="0" rtl="0" algn="l">
                        <a:spcBef>
                          <a:spcPts val="0"/>
                        </a:spcBef>
                        <a:spcAft>
                          <a:spcPts val="0"/>
                        </a:spcAft>
                        <a:buNone/>
                      </a:pPr>
                      <a:r>
                        <a:rPr lang="en"/>
                        <a:t>Fréquence</a:t>
                      </a:r>
                      <a:endParaRPr/>
                    </a:p>
                  </a:txBody>
                  <a:tcPr marT="91425" marB="91425" marR="91425" marL="91425"/>
                </a:tc>
                <a:tc>
                  <a:txBody>
                    <a:bodyPr/>
                    <a:lstStyle/>
                    <a:p>
                      <a:pPr indent="0" lvl="0" marL="0" rtl="0" algn="l">
                        <a:spcBef>
                          <a:spcPts val="0"/>
                        </a:spcBef>
                        <a:spcAft>
                          <a:spcPts val="0"/>
                        </a:spcAft>
                        <a:buNone/>
                      </a:pPr>
                      <a:r>
                        <a:rPr lang="en"/>
                        <a:t>2,4 GHz</a:t>
                      </a:r>
                      <a:endParaRPr/>
                    </a:p>
                  </a:txBody>
                  <a:tcPr marT="91425" marB="91425" marR="91425" marL="91425"/>
                </a:tc>
              </a:tr>
              <a:tr h="105300">
                <a:tc>
                  <a:txBody>
                    <a:bodyPr/>
                    <a:lstStyle/>
                    <a:p>
                      <a:pPr indent="0" lvl="0" marL="0" rtl="0" algn="l">
                        <a:spcBef>
                          <a:spcPts val="0"/>
                        </a:spcBef>
                        <a:spcAft>
                          <a:spcPts val="0"/>
                        </a:spcAft>
                        <a:buNone/>
                      </a:pPr>
                      <a:r>
                        <a:rPr lang="en"/>
                        <a:t>Débit de données brutes</a:t>
                      </a:r>
                      <a:endParaRPr/>
                    </a:p>
                  </a:txBody>
                  <a:tcPr marT="91425" marB="91425" marR="91425" marL="91425"/>
                </a:tc>
                <a:tc>
                  <a:txBody>
                    <a:bodyPr/>
                    <a:lstStyle/>
                    <a:p>
                      <a:pPr indent="0" lvl="0" marL="0" rtl="0" algn="l">
                        <a:spcBef>
                          <a:spcPts val="0"/>
                        </a:spcBef>
                        <a:spcAft>
                          <a:spcPts val="0"/>
                        </a:spcAft>
                        <a:buNone/>
                      </a:pPr>
                      <a:r>
                        <a:rPr lang="en"/>
                        <a:t>1 Mbps</a:t>
                      </a:r>
                      <a:endParaRPr/>
                    </a:p>
                  </a:txBody>
                  <a:tcPr marT="91425" marB="91425" marR="91425" marL="91425"/>
                </a:tc>
              </a:tr>
              <a:tr h="236425">
                <a:tc>
                  <a:txBody>
                    <a:bodyPr/>
                    <a:lstStyle/>
                    <a:p>
                      <a:pPr indent="0" lvl="0" marL="0" rtl="0" algn="l">
                        <a:spcBef>
                          <a:spcPts val="0"/>
                        </a:spcBef>
                        <a:spcAft>
                          <a:spcPts val="0"/>
                        </a:spcAft>
                        <a:buNone/>
                      </a:pPr>
                      <a:r>
                        <a:rPr lang="en"/>
                        <a:t>Interopérabilité</a:t>
                      </a:r>
                      <a:endParaRPr/>
                    </a:p>
                  </a:txBody>
                  <a:tcPr marT="91425" marB="91425" marR="91425" marL="91425"/>
                </a:tc>
                <a:tc>
                  <a:txBody>
                    <a:bodyPr/>
                    <a:lstStyle/>
                    <a:p>
                      <a:pPr indent="0" lvl="0" marL="0" rtl="0" algn="l">
                        <a:spcBef>
                          <a:spcPts val="0"/>
                        </a:spcBef>
                        <a:spcAft>
                          <a:spcPts val="0"/>
                        </a:spcAft>
                        <a:buNone/>
                      </a:pPr>
                      <a:r>
                        <a:rPr lang="en"/>
                        <a:t>Bluetooth 4.0 et versions ultérieures</a:t>
                      </a:r>
                      <a:endParaRPr/>
                    </a:p>
                  </a:txBody>
                  <a:tcPr marT="91425" marB="91425" marR="91425" marL="91425"/>
                </a:tc>
              </a:tr>
            </a:tbl>
          </a:graphicData>
        </a:graphic>
      </p:graphicFrame>
      <p:sp>
        <p:nvSpPr>
          <p:cNvPr id="1034" name="Google Shape;1034;p45"/>
          <p:cNvSpPr txBox="1"/>
          <p:nvPr/>
        </p:nvSpPr>
        <p:spPr>
          <a:xfrm>
            <a:off x="550500" y="1048675"/>
            <a:ext cx="3254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uli"/>
                <a:ea typeface="Muli"/>
                <a:cs typeface="Muli"/>
                <a:sym typeface="Muli"/>
              </a:rPr>
              <a:t>Bluetooth</a:t>
            </a:r>
            <a:endParaRPr>
              <a:latin typeface="Muli"/>
              <a:ea typeface="Muli"/>
              <a:cs typeface="Muli"/>
              <a:sym typeface="Mul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8" name="Shape 1038"/>
        <p:cNvGrpSpPr/>
        <p:nvPr/>
      </p:nvGrpSpPr>
      <p:grpSpPr>
        <a:xfrm>
          <a:off x="0" y="0"/>
          <a:ext cx="0" cy="0"/>
          <a:chOff x="0" y="0"/>
          <a:chExt cx="0" cy="0"/>
        </a:xfrm>
      </p:grpSpPr>
      <p:sp>
        <p:nvSpPr>
          <p:cNvPr id="1039" name="Google Shape;1039;p46"/>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2</a:t>
            </a:r>
            <a:r>
              <a:rPr lang="en">
                <a:solidFill>
                  <a:schemeClr val="lt2"/>
                </a:solidFill>
              </a:rPr>
              <a:t>.2 </a:t>
            </a:r>
            <a:r>
              <a:rPr lang="en">
                <a:solidFill>
                  <a:schemeClr val="lt2"/>
                </a:solidFill>
              </a:rPr>
              <a:t>Caractéristiques techniques</a:t>
            </a:r>
            <a:endParaRPr>
              <a:solidFill>
                <a:schemeClr val="lt2"/>
              </a:solidFill>
            </a:endParaRPr>
          </a:p>
          <a:p>
            <a:pPr indent="0" lvl="0" marL="0" rtl="0" algn="ctr">
              <a:spcBef>
                <a:spcPts val="0"/>
              </a:spcBef>
              <a:spcAft>
                <a:spcPts val="0"/>
              </a:spcAft>
              <a:buNone/>
            </a:pPr>
            <a:r>
              <a:t/>
            </a:r>
            <a:endParaRPr>
              <a:solidFill>
                <a:schemeClr val="lt2"/>
              </a:solidFill>
            </a:endParaRPr>
          </a:p>
          <a:p>
            <a:pPr indent="0" lvl="0" marL="0" rtl="0" algn="ctr">
              <a:spcBef>
                <a:spcPts val="0"/>
              </a:spcBef>
              <a:spcAft>
                <a:spcPts val="0"/>
              </a:spcAft>
              <a:buNone/>
            </a:pPr>
            <a:r>
              <a:t/>
            </a:r>
            <a:endParaRPr>
              <a:solidFill>
                <a:schemeClr val="lt2"/>
              </a:solidFill>
            </a:endParaRPr>
          </a:p>
        </p:txBody>
      </p:sp>
      <p:pic>
        <p:nvPicPr>
          <p:cNvPr id="1040" name="Google Shape;1040;p46"/>
          <p:cNvPicPr preferRelativeResize="0"/>
          <p:nvPr/>
        </p:nvPicPr>
        <p:blipFill rotWithShape="1">
          <a:blip r:embed="rId3">
            <a:alphaModFix/>
          </a:blip>
          <a:srcRect b="10448" l="0" r="0" t="13174"/>
          <a:stretch/>
        </p:blipFill>
        <p:spPr>
          <a:xfrm>
            <a:off x="710650" y="1446525"/>
            <a:ext cx="3398201" cy="2595325"/>
          </a:xfrm>
          <a:prstGeom prst="rect">
            <a:avLst/>
          </a:prstGeom>
          <a:noFill/>
          <a:ln>
            <a:noFill/>
          </a:ln>
        </p:spPr>
      </p:pic>
      <p:graphicFrame>
        <p:nvGraphicFramePr>
          <p:cNvPr id="1041" name="Google Shape;1041;p46"/>
          <p:cNvGraphicFramePr/>
          <p:nvPr/>
        </p:nvGraphicFramePr>
        <p:xfrm>
          <a:off x="4269000" y="1448875"/>
          <a:ext cx="3000000" cy="3000000"/>
        </p:xfrm>
        <a:graphic>
          <a:graphicData uri="http://schemas.openxmlformats.org/drawingml/2006/table">
            <a:tbl>
              <a:tblPr>
                <a:noFill/>
                <a:tableStyleId>{2E9E8EB0-4CD3-4425-BFD6-B8BBD0C172DA}</a:tableStyleId>
              </a:tblPr>
              <a:tblGrid>
                <a:gridCol w="1698275"/>
                <a:gridCol w="2484900"/>
              </a:tblGrid>
              <a:tr h="358425">
                <a:tc>
                  <a:txBody>
                    <a:bodyPr/>
                    <a:lstStyle/>
                    <a:p>
                      <a:pPr indent="0" lvl="0" marL="0" rtl="0" algn="l">
                        <a:spcBef>
                          <a:spcPts val="0"/>
                        </a:spcBef>
                        <a:spcAft>
                          <a:spcPts val="0"/>
                        </a:spcAft>
                        <a:buNone/>
                      </a:pPr>
                      <a:r>
                        <a:rPr lang="en"/>
                        <a:t>Numéro du modèle</a:t>
                      </a:r>
                      <a:endParaRPr/>
                    </a:p>
                  </a:txBody>
                  <a:tcPr marT="91425" marB="91425" marR="91425" marL="91425"/>
                </a:tc>
                <a:tc>
                  <a:txBody>
                    <a:bodyPr/>
                    <a:lstStyle/>
                    <a:p>
                      <a:pPr indent="0" lvl="0" marL="0" rtl="0" algn="l">
                        <a:spcBef>
                          <a:spcPts val="0"/>
                        </a:spcBef>
                        <a:spcAft>
                          <a:spcPts val="0"/>
                        </a:spcAft>
                        <a:buNone/>
                      </a:pPr>
                      <a:r>
                        <a:rPr lang="en"/>
                        <a:t>SM-T530</a:t>
                      </a:r>
                      <a:endParaRPr/>
                    </a:p>
                  </a:txBody>
                  <a:tcPr marT="91425" marB="91425" marR="91425" marL="91425"/>
                </a:tc>
              </a:tr>
              <a:tr h="358425">
                <a:tc>
                  <a:txBody>
                    <a:bodyPr/>
                    <a:lstStyle/>
                    <a:p>
                      <a:pPr indent="0" lvl="0" marL="0" rtl="0" algn="l">
                        <a:spcBef>
                          <a:spcPts val="0"/>
                        </a:spcBef>
                        <a:spcAft>
                          <a:spcPts val="0"/>
                        </a:spcAft>
                        <a:buNone/>
                      </a:pPr>
                      <a:r>
                        <a:rPr lang="en"/>
                        <a:t>Version</a:t>
                      </a:r>
                      <a:endParaRPr/>
                    </a:p>
                  </a:txBody>
                  <a:tcPr marT="91425" marB="91425" marR="91425" marL="91425"/>
                </a:tc>
                <a:tc>
                  <a:txBody>
                    <a:bodyPr/>
                    <a:lstStyle/>
                    <a:p>
                      <a:pPr indent="0" lvl="0" marL="0" rtl="0" algn="l">
                        <a:spcBef>
                          <a:spcPts val="0"/>
                        </a:spcBef>
                        <a:spcAft>
                          <a:spcPts val="0"/>
                        </a:spcAft>
                        <a:buNone/>
                      </a:pPr>
                      <a:r>
                        <a:rPr lang="en"/>
                        <a:t>Android 5.0.2</a:t>
                      </a:r>
                      <a:endParaRPr/>
                    </a:p>
                  </a:txBody>
                  <a:tcPr marT="91425" marB="91425" marR="91425" marL="91425"/>
                </a:tc>
              </a:tr>
              <a:tr h="551425">
                <a:tc>
                  <a:txBody>
                    <a:bodyPr/>
                    <a:lstStyle/>
                    <a:p>
                      <a:pPr indent="0" lvl="0" marL="0" rtl="0" algn="l">
                        <a:spcBef>
                          <a:spcPts val="0"/>
                        </a:spcBef>
                        <a:spcAft>
                          <a:spcPts val="0"/>
                        </a:spcAft>
                        <a:buNone/>
                      </a:pPr>
                      <a:r>
                        <a:rPr lang="en"/>
                        <a:t>CPU</a:t>
                      </a:r>
                      <a:endParaRPr/>
                    </a:p>
                  </a:txBody>
                  <a:tcPr marT="91425" marB="91425" marR="91425" marL="91425"/>
                </a:tc>
                <a:tc>
                  <a:txBody>
                    <a:bodyPr/>
                    <a:lstStyle/>
                    <a:p>
                      <a:pPr indent="0" lvl="0" marL="0" rtl="0" algn="l">
                        <a:spcBef>
                          <a:spcPts val="0"/>
                        </a:spcBef>
                        <a:spcAft>
                          <a:spcPts val="0"/>
                        </a:spcAft>
                        <a:buNone/>
                      </a:pPr>
                      <a:r>
                        <a:rPr lang="en"/>
                        <a:t>1,2 GHz Quad-Core ARM Cortex-A7</a:t>
                      </a:r>
                      <a:endParaRPr/>
                    </a:p>
                  </a:txBody>
                  <a:tcPr marT="91425" marB="91425" marR="91425" marL="91425"/>
                </a:tc>
              </a:tr>
              <a:tr h="358425">
                <a:tc>
                  <a:txBody>
                    <a:bodyPr/>
                    <a:lstStyle/>
                    <a:p>
                      <a:pPr indent="0" lvl="0" marL="0" rtl="0" algn="l">
                        <a:spcBef>
                          <a:spcPts val="0"/>
                        </a:spcBef>
                        <a:spcAft>
                          <a:spcPts val="0"/>
                        </a:spcAft>
                        <a:buNone/>
                      </a:pPr>
                      <a:r>
                        <a:rPr lang="en"/>
                        <a:t>GPU</a:t>
                      </a:r>
                      <a:endParaRPr/>
                    </a:p>
                  </a:txBody>
                  <a:tcPr marT="91425" marB="91425" marR="91425" marL="91425"/>
                </a:tc>
                <a:tc>
                  <a:txBody>
                    <a:bodyPr/>
                    <a:lstStyle/>
                    <a:p>
                      <a:pPr indent="0" lvl="0" marL="0" rtl="0" algn="l">
                        <a:spcBef>
                          <a:spcPts val="0"/>
                        </a:spcBef>
                        <a:spcAft>
                          <a:spcPts val="0"/>
                        </a:spcAft>
                        <a:buNone/>
                      </a:pPr>
                      <a:r>
                        <a:rPr lang="en"/>
                        <a:t>Qualcomm Adreno 305</a:t>
                      </a:r>
                      <a:endParaRPr/>
                    </a:p>
                  </a:txBody>
                  <a:tcPr marT="91425" marB="91425" marR="91425" marL="91425"/>
                </a:tc>
              </a:tr>
              <a:tr h="358425">
                <a:tc>
                  <a:txBody>
                    <a:bodyPr/>
                    <a:lstStyle/>
                    <a:p>
                      <a:pPr indent="0" lvl="0" marL="0" rtl="0" algn="l">
                        <a:spcBef>
                          <a:spcPts val="0"/>
                        </a:spcBef>
                        <a:spcAft>
                          <a:spcPts val="0"/>
                        </a:spcAft>
                        <a:buNone/>
                      </a:pPr>
                      <a:r>
                        <a:rPr lang="en"/>
                        <a:t>Mémoire RAM</a:t>
                      </a:r>
                      <a:endParaRPr/>
                    </a:p>
                  </a:txBody>
                  <a:tcPr marT="91425" marB="91425" marR="91425" marL="91425"/>
                </a:tc>
                <a:tc>
                  <a:txBody>
                    <a:bodyPr/>
                    <a:lstStyle/>
                    <a:p>
                      <a:pPr indent="0" lvl="0" marL="0" rtl="0" algn="l">
                        <a:spcBef>
                          <a:spcPts val="0"/>
                        </a:spcBef>
                        <a:spcAft>
                          <a:spcPts val="0"/>
                        </a:spcAft>
                        <a:buNone/>
                      </a:pPr>
                      <a:r>
                        <a:rPr lang="en"/>
                        <a:t>1,5 Go</a:t>
                      </a:r>
                      <a:endParaRPr/>
                    </a:p>
                  </a:txBody>
                  <a:tcPr marT="91425" marB="91425" marR="91425" marL="91425"/>
                </a:tc>
              </a:tr>
              <a:tr h="358425">
                <a:tc>
                  <a:txBody>
                    <a:bodyPr/>
                    <a:lstStyle/>
                    <a:p>
                      <a:pPr indent="0" lvl="0" marL="0" rtl="0" algn="l">
                        <a:spcBef>
                          <a:spcPts val="0"/>
                        </a:spcBef>
                        <a:spcAft>
                          <a:spcPts val="0"/>
                        </a:spcAft>
                        <a:buNone/>
                      </a:pPr>
                      <a:r>
                        <a:rPr lang="en"/>
                        <a:t>Stockage Interne</a:t>
                      </a:r>
                      <a:endParaRPr/>
                    </a:p>
                  </a:txBody>
                  <a:tcPr marT="91425" marB="91425" marR="91425" marL="91425"/>
                </a:tc>
                <a:tc>
                  <a:txBody>
                    <a:bodyPr/>
                    <a:lstStyle/>
                    <a:p>
                      <a:pPr indent="0" lvl="0" marL="0" rtl="0" algn="l">
                        <a:spcBef>
                          <a:spcPts val="0"/>
                        </a:spcBef>
                        <a:spcAft>
                          <a:spcPts val="0"/>
                        </a:spcAft>
                        <a:buNone/>
                      </a:pPr>
                      <a:r>
                        <a:rPr lang="en"/>
                        <a:t>16 Go (12 Go disponible)</a:t>
                      </a:r>
                      <a:endParaRPr/>
                    </a:p>
                  </a:txBody>
                  <a:tcPr marT="91425" marB="91425" marR="91425" marL="91425"/>
                </a:tc>
              </a:tr>
            </a:tbl>
          </a:graphicData>
        </a:graphic>
      </p:graphicFrame>
      <p:sp>
        <p:nvSpPr>
          <p:cNvPr id="1042" name="Google Shape;1042;p46"/>
          <p:cNvSpPr txBox="1"/>
          <p:nvPr/>
        </p:nvSpPr>
        <p:spPr>
          <a:xfrm>
            <a:off x="550500" y="1048675"/>
            <a:ext cx="3718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uli"/>
                <a:ea typeface="Muli"/>
                <a:cs typeface="Muli"/>
                <a:sym typeface="Muli"/>
              </a:rPr>
              <a:t>Samsung</a:t>
            </a:r>
            <a:r>
              <a:rPr lang="en">
                <a:latin typeface="Muli"/>
                <a:ea typeface="Muli"/>
                <a:cs typeface="Muli"/>
                <a:sym typeface="Muli"/>
              </a:rPr>
              <a:t> Galaxy Tab 4</a:t>
            </a:r>
            <a:endParaRPr>
              <a:latin typeface="Muli"/>
              <a:ea typeface="Muli"/>
              <a:cs typeface="Muli"/>
              <a:sym typeface="Muli"/>
            </a:endParaRPr>
          </a:p>
        </p:txBody>
      </p:sp>
      <p:sp>
        <p:nvSpPr>
          <p:cNvPr id="1043" name="Google Shape;1043;p46"/>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47"/>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2.2 Caractéristiques techniques</a:t>
            </a:r>
            <a:endParaRPr>
              <a:solidFill>
                <a:schemeClr val="lt2"/>
              </a:solidFill>
            </a:endParaRPr>
          </a:p>
          <a:p>
            <a:pPr indent="0" lvl="0" marL="0" rtl="0" algn="ctr">
              <a:spcBef>
                <a:spcPts val="0"/>
              </a:spcBef>
              <a:spcAft>
                <a:spcPts val="0"/>
              </a:spcAft>
              <a:buNone/>
            </a:pPr>
            <a:r>
              <a:t/>
            </a:r>
            <a:endParaRPr>
              <a:solidFill>
                <a:schemeClr val="lt2"/>
              </a:solidFill>
            </a:endParaRPr>
          </a:p>
          <a:p>
            <a:pPr indent="0" lvl="0" marL="0" rtl="0" algn="ctr">
              <a:spcBef>
                <a:spcPts val="0"/>
              </a:spcBef>
              <a:spcAft>
                <a:spcPts val="0"/>
              </a:spcAft>
              <a:buNone/>
            </a:pPr>
            <a:r>
              <a:t/>
            </a:r>
            <a:endParaRPr>
              <a:solidFill>
                <a:schemeClr val="lt2"/>
              </a:solidFill>
            </a:endParaRPr>
          </a:p>
        </p:txBody>
      </p:sp>
      <p:pic>
        <p:nvPicPr>
          <p:cNvPr id="1049" name="Google Shape;1049;p47"/>
          <p:cNvPicPr preferRelativeResize="0"/>
          <p:nvPr/>
        </p:nvPicPr>
        <p:blipFill rotWithShape="1">
          <a:blip r:embed="rId3">
            <a:alphaModFix/>
          </a:blip>
          <a:srcRect b="25956" l="11110" r="8902" t="25509"/>
          <a:stretch/>
        </p:blipFill>
        <p:spPr>
          <a:xfrm>
            <a:off x="682900" y="1640650"/>
            <a:ext cx="3453699" cy="1569875"/>
          </a:xfrm>
          <a:prstGeom prst="rect">
            <a:avLst/>
          </a:prstGeom>
          <a:noFill/>
          <a:ln>
            <a:noFill/>
          </a:ln>
        </p:spPr>
      </p:pic>
      <p:pic>
        <p:nvPicPr>
          <p:cNvPr id="1050" name="Google Shape;1050;p47"/>
          <p:cNvPicPr preferRelativeResize="0"/>
          <p:nvPr/>
        </p:nvPicPr>
        <p:blipFill>
          <a:blip r:embed="rId4">
            <a:alphaModFix/>
          </a:blip>
          <a:stretch>
            <a:fillRect/>
          </a:stretch>
        </p:blipFill>
        <p:spPr>
          <a:xfrm>
            <a:off x="540249" y="3475325"/>
            <a:ext cx="8063499" cy="808350"/>
          </a:xfrm>
          <a:prstGeom prst="rect">
            <a:avLst/>
          </a:prstGeom>
          <a:noFill/>
          <a:ln>
            <a:noFill/>
          </a:ln>
        </p:spPr>
      </p:pic>
      <p:sp>
        <p:nvSpPr>
          <p:cNvPr id="1051" name="Google Shape;1051;p47"/>
          <p:cNvSpPr txBox="1"/>
          <p:nvPr/>
        </p:nvSpPr>
        <p:spPr>
          <a:xfrm>
            <a:off x="550500" y="1048675"/>
            <a:ext cx="3718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uli"/>
                <a:ea typeface="Muli"/>
                <a:cs typeface="Muli"/>
                <a:sym typeface="Muli"/>
              </a:rPr>
              <a:t>Microcontrôleur de développement</a:t>
            </a:r>
            <a:endParaRPr>
              <a:latin typeface="Muli"/>
              <a:ea typeface="Muli"/>
              <a:cs typeface="Muli"/>
              <a:sym typeface="Muli"/>
            </a:endParaRPr>
          </a:p>
        </p:txBody>
      </p:sp>
      <p:graphicFrame>
        <p:nvGraphicFramePr>
          <p:cNvPr id="1052" name="Google Shape;1052;p47"/>
          <p:cNvGraphicFramePr/>
          <p:nvPr/>
        </p:nvGraphicFramePr>
        <p:xfrm>
          <a:off x="4269000" y="1448875"/>
          <a:ext cx="3000000" cy="3000000"/>
        </p:xfrm>
        <a:graphic>
          <a:graphicData uri="http://schemas.openxmlformats.org/drawingml/2006/table">
            <a:tbl>
              <a:tblPr>
                <a:noFill/>
                <a:tableStyleId>{2E9E8EB0-4CD3-4425-BFD6-B8BBD0C172DA}</a:tableStyleId>
              </a:tblPr>
              <a:tblGrid>
                <a:gridCol w="1415875"/>
                <a:gridCol w="2767325"/>
              </a:tblGrid>
              <a:tr h="359650">
                <a:tc>
                  <a:txBody>
                    <a:bodyPr/>
                    <a:lstStyle/>
                    <a:p>
                      <a:pPr indent="0" lvl="0" marL="0" rtl="0" algn="l">
                        <a:spcBef>
                          <a:spcPts val="0"/>
                        </a:spcBef>
                        <a:spcAft>
                          <a:spcPts val="0"/>
                        </a:spcAft>
                        <a:buNone/>
                      </a:pPr>
                      <a:r>
                        <a:rPr lang="en"/>
                        <a:t>Microcontrôleur</a:t>
                      </a:r>
                      <a:endParaRPr/>
                    </a:p>
                  </a:txBody>
                  <a:tcPr marT="91425" marB="91425" marR="91425" marL="91425"/>
                </a:tc>
                <a:tc>
                  <a:txBody>
                    <a:bodyPr/>
                    <a:lstStyle/>
                    <a:p>
                      <a:pPr indent="0" lvl="0" marL="0" rtl="0" algn="l">
                        <a:spcBef>
                          <a:spcPts val="0"/>
                        </a:spcBef>
                        <a:spcAft>
                          <a:spcPts val="0"/>
                        </a:spcAft>
                        <a:buNone/>
                      </a:pPr>
                      <a:r>
                        <a:rPr lang="en"/>
                        <a:t>Dual core de 80 MHz à 240 MHz</a:t>
                      </a:r>
                      <a:endParaRPr/>
                    </a:p>
                  </a:txBody>
                  <a:tcPr marT="91425" marB="91425" marR="91425" marL="91425"/>
                </a:tc>
              </a:tr>
              <a:tr h="359650">
                <a:tc>
                  <a:txBody>
                    <a:bodyPr/>
                    <a:lstStyle/>
                    <a:p>
                      <a:pPr indent="0" lvl="0" marL="0" rtl="0" algn="l">
                        <a:spcBef>
                          <a:spcPts val="0"/>
                        </a:spcBef>
                        <a:spcAft>
                          <a:spcPts val="0"/>
                        </a:spcAft>
                        <a:buNone/>
                      </a:pPr>
                      <a:r>
                        <a:rPr lang="en"/>
                        <a:t>Mémoire flash</a:t>
                      </a:r>
                      <a:endParaRPr/>
                    </a:p>
                  </a:txBody>
                  <a:tcPr marT="91425" marB="91425" marR="91425" marL="91425"/>
                </a:tc>
                <a:tc>
                  <a:txBody>
                    <a:bodyPr/>
                    <a:lstStyle/>
                    <a:p>
                      <a:pPr indent="0" lvl="0" marL="0" rtl="0" algn="l">
                        <a:spcBef>
                          <a:spcPts val="0"/>
                        </a:spcBef>
                        <a:spcAft>
                          <a:spcPts val="0"/>
                        </a:spcAft>
                        <a:buNone/>
                      </a:pPr>
                      <a:r>
                        <a:rPr lang="en"/>
                        <a:t>4 MB</a:t>
                      </a:r>
                      <a:endParaRPr/>
                    </a:p>
                  </a:txBody>
                  <a:tcPr marT="91425" marB="91425" marR="91425" marL="91425"/>
                </a:tc>
              </a:tr>
              <a:tr h="359650">
                <a:tc>
                  <a:txBody>
                    <a:bodyPr/>
                    <a:lstStyle/>
                    <a:p>
                      <a:pPr indent="0" lvl="0" marL="0" rtl="0" algn="l">
                        <a:spcBef>
                          <a:spcPts val="0"/>
                        </a:spcBef>
                        <a:spcAft>
                          <a:spcPts val="0"/>
                        </a:spcAft>
                        <a:buNone/>
                      </a:pPr>
                      <a:r>
                        <a:rPr lang="en"/>
                        <a:t>WiFi</a:t>
                      </a:r>
                      <a:endParaRPr/>
                    </a:p>
                  </a:txBody>
                  <a:tcPr marT="91425" marB="91425" marR="91425" marL="91425"/>
                </a:tc>
                <a:tc>
                  <a:txBody>
                    <a:bodyPr/>
                    <a:lstStyle/>
                    <a:p>
                      <a:pPr indent="0" lvl="0" marL="0" rtl="0" algn="l">
                        <a:spcBef>
                          <a:spcPts val="0"/>
                        </a:spcBef>
                        <a:spcAft>
                          <a:spcPts val="0"/>
                        </a:spcAft>
                        <a:buNone/>
                      </a:pPr>
                      <a:r>
                        <a:rPr lang="en"/>
                        <a:t>802.11 b/g/n</a:t>
                      </a:r>
                      <a:endParaRPr/>
                    </a:p>
                  </a:txBody>
                  <a:tcPr marT="91425" marB="91425" marR="91425" marL="91425"/>
                </a:tc>
              </a:tr>
              <a:tr h="359650">
                <a:tc>
                  <a:txBody>
                    <a:bodyPr/>
                    <a:lstStyle/>
                    <a:p>
                      <a:pPr indent="0" lvl="0" marL="0" rtl="0" algn="l">
                        <a:spcBef>
                          <a:spcPts val="0"/>
                        </a:spcBef>
                        <a:spcAft>
                          <a:spcPts val="0"/>
                        </a:spcAft>
                        <a:buNone/>
                      </a:pPr>
                      <a:r>
                        <a:rPr lang="en"/>
                        <a:t>Bluetooth</a:t>
                      </a:r>
                      <a:endParaRPr/>
                    </a:p>
                  </a:txBody>
                  <a:tcPr marT="91425" marB="91425" marR="91425" marL="91425"/>
                </a:tc>
                <a:tc>
                  <a:txBody>
                    <a:bodyPr/>
                    <a:lstStyle/>
                    <a:p>
                      <a:pPr indent="0" lvl="0" marL="0" rtl="0" algn="l">
                        <a:spcBef>
                          <a:spcPts val="0"/>
                        </a:spcBef>
                        <a:spcAft>
                          <a:spcPts val="0"/>
                        </a:spcAft>
                        <a:buNone/>
                      </a:pPr>
                      <a:r>
                        <a:rPr lang="en"/>
                        <a:t>4.0 LE et BR/EDR</a:t>
                      </a:r>
                      <a:endParaRPr/>
                    </a:p>
                  </a:txBody>
                  <a:tcPr marT="91425" marB="91425" marR="91425" marL="91425"/>
                </a:tc>
              </a:tr>
            </a:tbl>
          </a:graphicData>
        </a:graphic>
      </p:graphicFrame>
      <p:sp>
        <p:nvSpPr>
          <p:cNvPr id="1053" name="Google Shape;1053;p47"/>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050"/>
                                        </p:tgtEl>
                                        <p:attrNameLst>
                                          <p:attrName>style.visibility</p:attrName>
                                        </p:attrNameLst>
                                      </p:cBhvr>
                                      <p:to>
                                        <p:strVal val="visible"/>
                                      </p:to>
                                    </p:set>
                                    <p:anim calcmode="lin" valueType="num">
                                      <p:cBhvr additive="base">
                                        <p:cTn dur="1000"/>
                                        <p:tgtEl>
                                          <p:spTgt spid="105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1000"/>
                                        <p:tgtEl>
                                          <p:spTgt spid="1050"/>
                                        </p:tgtEl>
                                        <p:attrNameLst>
                                          <p:attrName>ppt_x</p:attrName>
                                        </p:attrNameLst>
                                      </p:cBhvr>
                                      <p:tavLst>
                                        <p:tav fmla="" tm="0">
                                          <p:val>
                                            <p:strVal val="#ppt_x"/>
                                          </p:val>
                                        </p:tav>
                                        <p:tav fmla="" tm="100000">
                                          <p:val>
                                            <p:strVal val="#ppt_x+1"/>
                                          </p:val>
                                        </p:tav>
                                      </p:tavLst>
                                    </p:anim>
                                    <p:set>
                                      <p:cBhvr>
                                        <p:cTn dur="1" fill="hold">
                                          <p:stCondLst>
                                            <p:cond delay="1000"/>
                                          </p:stCondLst>
                                        </p:cTn>
                                        <p:tgtEl>
                                          <p:spTgt spid="105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48"/>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2.2 Caractéristiques techniques</a:t>
            </a:r>
            <a:endParaRPr>
              <a:solidFill>
                <a:schemeClr val="lt2"/>
              </a:solidFill>
            </a:endParaRPr>
          </a:p>
          <a:p>
            <a:pPr indent="0" lvl="0" marL="0" rtl="0" algn="ctr">
              <a:spcBef>
                <a:spcPts val="0"/>
              </a:spcBef>
              <a:spcAft>
                <a:spcPts val="0"/>
              </a:spcAft>
              <a:buNone/>
            </a:pPr>
            <a:r>
              <a:t/>
            </a:r>
            <a:endParaRPr>
              <a:solidFill>
                <a:schemeClr val="lt2"/>
              </a:solidFill>
            </a:endParaRPr>
          </a:p>
          <a:p>
            <a:pPr indent="0" lvl="0" marL="0" rtl="0" algn="ctr">
              <a:spcBef>
                <a:spcPts val="0"/>
              </a:spcBef>
              <a:spcAft>
                <a:spcPts val="0"/>
              </a:spcAft>
              <a:buNone/>
            </a:pPr>
            <a:r>
              <a:t/>
            </a:r>
            <a:endParaRPr>
              <a:solidFill>
                <a:schemeClr val="lt2"/>
              </a:solidFill>
            </a:endParaRPr>
          </a:p>
        </p:txBody>
      </p:sp>
      <p:pic>
        <p:nvPicPr>
          <p:cNvPr id="1059" name="Google Shape;1059;p48"/>
          <p:cNvPicPr preferRelativeResize="0"/>
          <p:nvPr/>
        </p:nvPicPr>
        <p:blipFill rotWithShape="1">
          <a:blip r:embed="rId3">
            <a:alphaModFix/>
          </a:blip>
          <a:srcRect b="11912" l="3438" r="5353" t="8247"/>
          <a:stretch/>
        </p:blipFill>
        <p:spPr>
          <a:xfrm>
            <a:off x="753512" y="1443125"/>
            <a:ext cx="3312475" cy="2205900"/>
          </a:xfrm>
          <a:prstGeom prst="rect">
            <a:avLst/>
          </a:prstGeom>
          <a:noFill/>
          <a:ln>
            <a:noFill/>
          </a:ln>
        </p:spPr>
      </p:pic>
      <p:graphicFrame>
        <p:nvGraphicFramePr>
          <p:cNvPr id="1060" name="Google Shape;1060;p48"/>
          <p:cNvGraphicFramePr/>
          <p:nvPr/>
        </p:nvGraphicFramePr>
        <p:xfrm>
          <a:off x="4269000" y="1448875"/>
          <a:ext cx="3000000" cy="3000000"/>
        </p:xfrm>
        <a:graphic>
          <a:graphicData uri="http://schemas.openxmlformats.org/drawingml/2006/table">
            <a:tbl>
              <a:tblPr>
                <a:noFill/>
                <a:tableStyleId>{2E9E8EB0-4CD3-4425-BFD6-B8BBD0C172DA}</a:tableStyleId>
              </a:tblPr>
              <a:tblGrid>
                <a:gridCol w="1456200"/>
                <a:gridCol w="2727000"/>
              </a:tblGrid>
              <a:tr h="388025">
                <a:tc>
                  <a:txBody>
                    <a:bodyPr/>
                    <a:lstStyle/>
                    <a:p>
                      <a:pPr indent="0" lvl="0" marL="0" rtl="0" algn="l">
                        <a:spcBef>
                          <a:spcPts val="0"/>
                        </a:spcBef>
                        <a:spcAft>
                          <a:spcPts val="0"/>
                        </a:spcAft>
                        <a:buNone/>
                      </a:pPr>
                      <a:r>
                        <a:rPr lang="en"/>
                        <a:t>Microcontrôleur</a:t>
                      </a:r>
                      <a:endParaRPr/>
                    </a:p>
                  </a:txBody>
                  <a:tcPr marT="91425" marB="91425" marR="91425" marL="91425"/>
                </a:tc>
                <a:tc>
                  <a:txBody>
                    <a:bodyPr/>
                    <a:lstStyle/>
                    <a:p>
                      <a:pPr indent="0" lvl="0" marL="0" rtl="0" algn="l">
                        <a:spcBef>
                          <a:spcPts val="0"/>
                        </a:spcBef>
                        <a:spcAft>
                          <a:spcPts val="0"/>
                        </a:spcAft>
                        <a:buNone/>
                      </a:pPr>
                      <a:r>
                        <a:rPr lang="en"/>
                        <a:t>Dual core de 32 bit LX6</a:t>
                      </a:r>
                      <a:endParaRPr/>
                    </a:p>
                  </a:txBody>
                  <a:tcPr marT="91425" marB="91425" marR="91425" marL="91425"/>
                </a:tc>
              </a:tr>
              <a:tr h="388025">
                <a:tc>
                  <a:txBody>
                    <a:bodyPr/>
                    <a:lstStyle/>
                    <a:p>
                      <a:pPr indent="0" lvl="0" marL="0" rtl="0" algn="l">
                        <a:spcBef>
                          <a:spcPts val="0"/>
                        </a:spcBef>
                        <a:spcAft>
                          <a:spcPts val="0"/>
                        </a:spcAft>
                        <a:buNone/>
                      </a:pPr>
                      <a:r>
                        <a:rPr lang="en"/>
                        <a:t>Mémoire ROM</a:t>
                      </a:r>
                      <a:endParaRPr/>
                    </a:p>
                  </a:txBody>
                  <a:tcPr marT="91425" marB="91425" marR="91425" marL="91425"/>
                </a:tc>
                <a:tc>
                  <a:txBody>
                    <a:bodyPr/>
                    <a:lstStyle/>
                    <a:p>
                      <a:pPr indent="0" lvl="0" marL="0" rtl="0" algn="l">
                        <a:spcBef>
                          <a:spcPts val="0"/>
                        </a:spcBef>
                        <a:spcAft>
                          <a:spcPts val="0"/>
                        </a:spcAft>
                        <a:buNone/>
                      </a:pPr>
                      <a:r>
                        <a:rPr lang="en"/>
                        <a:t>448 KB</a:t>
                      </a:r>
                      <a:endParaRPr/>
                    </a:p>
                  </a:txBody>
                  <a:tcPr marT="91425" marB="91425" marR="91425" marL="91425"/>
                </a:tc>
              </a:tr>
              <a:tr h="388025">
                <a:tc>
                  <a:txBody>
                    <a:bodyPr/>
                    <a:lstStyle/>
                    <a:p>
                      <a:pPr indent="0" lvl="0" marL="0" rtl="0" algn="l">
                        <a:spcBef>
                          <a:spcPts val="0"/>
                        </a:spcBef>
                        <a:spcAft>
                          <a:spcPts val="0"/>
                        </a:spcAft>
                        <a:buNone/>
                      </a:pPr>
                      <a:r>
                        <a:rPr lang="en"/>
                        <a:t>Mémoire SRAM</a:t>
                      </a:r>
                      <a:endParaRPr/>
                    </a:p>
                  </a:txBody>
                  <a:tcPr marT="91425" marB="91425" marR="91425" marL="91425"/>
                </a:tc>
                <a:tc>
                  <a:txBody>
                    <a:bodyPr/>
                    <a:lstStyle/>
                    <a:p>
                      <a:pPr indent="0" lvl="0" marL="0" rtl="0" algn="l">
                        <a:spcBef>
                          <a:spcPts val="0"/>
                        </a:spcBef>
                        <a:spcAft>
                          <a:spcPts val="0"/>
                        </a:spcAft>
                        <a:buNone/>
                      </a:pPr>
                      <a:r>
                        <a:rPr lang="en"/>
                        <a:t>520 KB</a:t>
                      </a:r>
                      <a:endParaRPr/>
                    </a:p>
                  </a:txBody>
                  <a:tcPr marT="91425" marB="91425" marR="91425" marL="91425"/>
                </a:tc>
              </a:tr>
              <a:tr h="596975">
                <a:tc>
                  <a:txBody>
                    <a:bodyPr/>
                    <a:lstStyle/>
                    <a:p>
                      <a:pPr indent="0" lvl="0" marL="0" rtl="0" algn="l">
                        <a:spcBef>
                          <a:spcPts val="0"/>
                        </a:spcBef>
                        <a:spcAft>
                          <a:spcPts val="0"/>
                        </a:spcAft>
                        <a:buNone/>
                      </a:pPr>
                      <a:r>
                        <a:rPr lang="en"/>
                        <a:t>WiFi</a:t>
                      </a:r>
                      <a:endParaRPr/>
                    </a:p>
                  </a:txBody>
                  <a:tcPr marT="91425" marB="91425" marR="91425" marL="91425"/>
                </a:tc>
                <a:tc>
                  <a:txBody>
                    <a:bodyPr/>
                    <a:lstStyle/>
                    <a:p>
                      <a:pPr indent="0" lvl="0" marL="0" rtl="0" algn="l">
                        <a:spcBef>
                          <a:spcPts val="0"/>
                        </a:spcBef>
                        <a:spcAft>
                          <a:spcPts val="0"/>
                        </a:spcAft>
                        <a:buNone/>
                      </a:pPr>
                      <a:r>
                        <a:rPr lang="en"/>
                        <a:t>802.11 b/g/n</a:t>
                      </a:r>
                      <a:endParaRPr/>
                    </a:p>
                    <a:p>
                      <a:pPr indent="0" lvl="0" marL="0" rtl="0" algn="l">
                        <a:spcBef>
                          <a:spcPts val="0"/>
                        </a:spcBef>
                        <a:spcAft>
                          <a:spcPts val="0"/>
                        </a:spcAft>
                        <a:buNone/>
                      </a:pPr>
                      <a:r>
                        <a:rPr lang="en"/>
                        <a:t>802.11 n (2.4 GHz) 150 Mbps</a:t>
                      </a:r>
                      <a:endParaRPr/>
                    </a:p>
                  </a:txBody>
                  <a:tcPr marT="91425" marB="91425" marR="91425" marL="91425"/>
                </a:tc>
              </a:tr>
              <a:tr h="388025">
                <a:tc>
                  <a:txBody>
                    <a:bodyPr/>
                    <a:lstStyle/>
                    <a:p>
                      <a:pPr indent="0" lvl="0" marL="0" rtl="0" algn="l">
                        <a:spcBef>
                          <a:spcPts val="0"/>
                        </a:spcBef>
                        <a:spcAft>
                          <a:spcPts val="0"/>
                        </a:spcAft>
                        <a:buNone/>
                      </a:pPr>
                      <a:r>
                        <a:rPr lang="en"/>
                        <a:t>Bluetooth</a:t>
                      </a:r>
                      <a:endParaRPr/>
                    </a:p>
                  </a:txBody>
                  <a:tcPr marT="91425" marB="91425" marR="91425" marL="91425"/>
                </a:tc>
                <a:tc>
                  <a:txBody>
                    <a:bodyPr/>
                    <a:lstStyle/>
                    <a:p>
                      <a:pPr indent="0" lvl="0" marL="0" rtl="0" algn="l">
                        <a:spcBef>
                          <a:spcPts val="0"/>
                        </a:spcBef>
                        <a:spcAft>
                          <a:spcPts val="0"/>
                        </a:spcAft>
                        <a:buNone/>
                      </a:pPr>
                      <a:r>
                        <a:rPr lang="en"/>
                        <a:t>4.2 BR/EDR LE</a:t>
                      </a:r>
                      <a:endParaRPr/>
                    </a:p>
                  </a:txBody>
                  <a:tcPr marT="91425" marB="91425" marR="91425" marL="91425"/>
                </a:tc>
              </a:tr>
            </a:tbl>
          </a:graphicData>
        </a:graphic>
      </p:graphicFrame>
      <p:sp>
        <p:nvSpPr>
          <p:cNvPr id="1061" name="Google Shape;1061;p48"/>
          <p:cNvSpPr txBox="1"/>
          <p:nvPr/>
        </p:nvSpPr>
        <p:spPr>
          <a:xfrm>
            <a:off x="550500" y="1048675"/>
            <a:ext cx="3718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uli"/>
                <a:ea typeface="Muli"/>
                <a:cs typeface="Muli"/>
                <a:sym typeface="Muli"/>
              </a:rPr>
              <a:t>Microcontrôleur de démonstration</a:t>
            </a:r>
            <a:endParaRPr>
              <a:latin typeface="Muli"/>
              <a:ea typeface="Muli"/>
              <a:cs typeface="Muli"/>
              <a:sym typeface="Muli"/>
            </a:endParaRPr>
          </a:p>
        </p:txBody>
      </p:sp>
      <p:pic>
        <p:nvPicPr>
          <p:cNvPr id="1062" name="Google Shape;1062;p48"/>
          <p:cNvPicPr preferRelativeResize="0"/>
          <p:nvPr/>
        </p:nvPicPr>
        <p:blipFill>
          <a:blip r:embed="rId4">
            <a:alphaModFix/>
          </a:blip>
          <a:stretch>
            <a:fillRect/>
          </a:stretch>
        </p:blipFill>
        <p:spPr>
          <a:xfrm>
            <a:off x="540249" y="3691700"/>
            <a:ext cx="8063499" cy="808350"/>
          </a:xfrm>
          <a:prstGeom prst="rect">
            <a:avLst/>
          </a:prstGeom>
          <a:noFill/>
          <a:ln>
            <a:noFill/>
          </a:ln>
        </p:spPr>
      </p:pic>
      <p:sp>
        <p:nvSpPr>
          <p:cNvPr id="1063" name="Google Shape;1063;p48"/>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062"/>
                                        </p:tgtEl>
                                        <p:attrNameLst>
                                          <p:attrName>style.visibility</p:attrName>
                                        </p:attrNameLst>
                                      </p:cBhvr>
                                      <p:to>
                                        <p:strVal val="visible"/>
                                      </p:to>
                                    </p:set>
                                    <p:anim calcmode="lin" valueType="num">
                                      <p:cBhvr additive="base">
                                        <p:cTn dur="1000"/>
                                        <p:tgtEl>
                                          <p:spTgt spid="106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1000"/>
                                        <p:tgtEl>
                                          <p:spTgt spid="1062"/>
                                        </p:tgtEl>
                                        <p:attrNameLst>
                                          <p:attrName>ppt_x</p:attrName>
                                        </p:attrNameLst>
                                      </p:cBhvr>
                                      <p:tavLst>
                                        <p:tav fmla="" tm="0">
                                          <p:val>
                                            <p:strVal val="#ppt_x"/>
                                          </p:val>
                                        </p:tav>
                                        <p:tav fmla="" tm="100000">
                                          <p:val>
                                            <p:strVal val="#ppt_x+1"/>
                                          </p:val>
                                        </p:tav>
                                      </p:tavLst>
                                    </p:anim>
                                    <p:set>
                                      <p:cBhvr>
                                        <p:cTn dur="1" fill="hold">
                                          <p:stCondLst>
                                            <p:cond delay="1000"/>
                                          </p:stCondLst>
                                        </p:cTn>
                                        <p:tgtEl>
                                          <p:spTgt spid="106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id="1068" name="Google Shape;1068;p49"/>
          <p:cNvSpPr txBox="1"/>
          <p:nvPr>
            <p:ph type="title"/>
          </p:nvPr>
        </p:nvSpPr>
        <p:spPr>
          <a:xfrm>
            <a:off x="1634100" y="372175"/>
            <a:ext cx="58758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2.3 </a:t>
            </a:r>
            <a:r>
              <a:rPr lang="en"/>
              <a:t>IHM</a:t>
            </a:r>
            <a:endParaRPr/>
          </a:p>
        </p:txBody>
      </p:sp>
      <p:sp>
        <p:nvSpPr>
          <p:cNvPr id="1069" name="Google Shape;1069;p49"/>
          <p:cNvSpPr txBox="1"/>
          <p:nvPr>
            <p:ph idx="2" type="title"/>
          </p:nvPr>
        </p:nvSpPr>
        <p:spPr>
          <a:xfrm>
            <a:off x="5340900" y="3848150"/>
            <a:ext cx="2797200" cy="44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Hayon</a:t>
            </a:r>
            <a:endParaRPr/>
          </a:p>
        </p:txBody>
      </p:sp>
      <p:sp>
        <p:nvSpPr>
          <p:cNvPr id="1070" name="Google Shape;1070;p49"/>
          <p:cNvSpPr txBox="1"/>
          <p:nvPr>
            <p:ph idx="3" type="title"/>
          </p:nvPr>
        </p:nvSpPr>
        <p:spPr>
          <a:xfrm>
            <a:off x="5340900" y="1815538"/>
            <a:ext cx="2797200" cy="44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Eclairage</a:t>
            </a:r>
            <a:endParaRPr/>
          </a:p>
        </p:txBody>
      </p:sp>
      <p:sp>
        <p:nvSpPr>
          <p:cNvPr id="1071" name="Google Shape;1071;p49"/>
          <p:cNvSpPr txBox="1"/>
          <p:nvPr>
            <p:ph idx="5" type="title"/>
          </p:nvPr>
        </p:nvSpPr>
        <p:spPr>
          <a:xfrm>
            <a:off x="5340900" y="2717250"/>
            <a:ext cx="2797200" cy="44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Mode Intervention</a:t>
            </a:r>
            <a:endParaRPr/>
          </a:p>
        </p:txBody>
      </p:sp>
      <p:grpSp>
        <p:nvGrpSpPr>
          <p:cNvPr id="1072" name="Google Shape;1072;p49"/>
          <p:cNvGrpSpPr/>
          <p:nvPr/>
        </p:nvGrpSpPr>
        <p:grpSpPr>
          <a:xfrm>
            <a:off x="943216" y="1622583"/>
            <a:ext cx="3576400" cy="2728066"/>
            <a:chOff x="238125" y="1973675"/>
            <a:chExt cx="2558775" cy="1951825"/>
          </a:xfrm>
        </p:grpSpPr>
        <p:sp>
          <p:nvSpPr>
            <p:cNvPr id="1073" name="Google Shape;1073;p49"/>
            <p:cNvSpPr/>
            <p:nvPr/>
          </p:nvSpPr>
          <p:spPr>
            <a:xfrm>
              <a:off x="325550" y="2055000"/>
              <a:ext cx="2386075" cy="1459975"/>
            </a:xfrm>
            <a:custGeom>
              <a:rect b="b" l="l" r="r" t="t"/>
              <a:pathLst>
                <a:path extrusionOk="0" h="58399" w="95443">
                  <a:moveTo>
                    <a:pt x="94925" y="516"/>
                  </a:moveTo>
                  <a:lnTo>
                    <a:pt x="94925" y="57881"/>
                  </a:lnTo>
                  <a:lnTo>
                    <a:pt x="518" y="57881"/>
                  </a:lnTo>
                  <a:lnTo>
                    <a:pt x="518" y="516"/>
                  </a:lnTo>
                  <a:close/>
                  <a:moveTo>
                    <a:pt x="260" y="0"/>
                  </a:moveTo>
                  <a:cubicBezTo>
                    <a:pt x="118" y="0"/>
                    <a:pt x="1" y="115"/>
                    <a:pt x="1" y="259"/>
                  </a:cubicBezTo>
                  <a:lnTo>
                    <a:pt x="1" y="58140"/>
                  </a:lnTo>
                  <a:cubicBezTo>
                    <a:pt x="1" y="58282"/>
                    <a:pt x="118" y="58399"/>
                    <a:pt x="260" y="58399"/>
                  </a:cubicBezTo>
                  <a:lnTo>
                    <a:pt x="95184" y="58399"/>
                  </a:lnTo>
                  <a:cubicBezTo>
                    <a:pt x="95326" y="58399"/>
                    <a:pt x="95441" y="58282"/>
                    <a:pt x="95441" y="58140"/>
                  </a:cubicBezTo>
                  <a:lnTo>
                    <a:pt x="95441" y="259"/>
                  </a:lnTo>
                  <a:cubicBezTo>
                    <a:pt x="95442" y="115"/>
                    <a:pt x="95326" y="0"/>
                    <a:pt x="9518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49"/>
            <p:cNvSpPr/>
            <p:nvPr/>
          </p:nvSpPr>
          <p:spPr>
            <a:xfrm>
              <a:off x="1075325" y="3589700"/>
              <a:ext cx="884075" cy="335800"/>
            </a:xfrm>
            <a:custGeom>
              <a:rect b="b" l="l" r="r" t="t"/>
              <a:pathLst>
                <a:path extrusionOk="0" h="13432" w="35363">
                  <a:moveTo>
                    <a:pt x="28176" y="0"/>
                  </a:moveTo>
                  <a:cubicBezTo>
                    <a:pt x="28078" y="0"/>
                    <a:pt x="27996" y="34"/>
                    <a:pt x="27932" y="102"/>
                  </a:cubicBezTo>
                  <a:cubicBezTo>
                    <a:pt x="27790" y="253"/>
                    <a:pt x="27790" y="509"/>
                    <a:pt x="27932" y="1118"/>
                  </a:cubicBezTo>
                  <a:cubicBezTo>
                    <a:pt x="27985" y="1344"/>
                    <a:pt x="28047" y="1651"/>
                    <a:pt x="28119" y="2009"/>
                  </a:cubicBezTo>
                  <a:cubicBezTo>
                    <a:pt x="28420" y="3516"/>
                    <a:pt x="28876" y="5791"/>
                    <a:pt x="29651" y="7179"/>
                  </a:cubicBezTo>
                  <a:cubicBezTo>
                    <a:pt x="30394" y="8514"/>
                    <a:pt x="31835" y="9775"/>
                    <a:pt x="32886" y="10698"/>
                  </a:cubicBezTo>
                  <a:cubicBezTo>
                    <a:pt x="33194" y="10968"/>
                    <a:pt x="33463" y="11203"/>
                    <a:pt x="33660" y="11396"/>
                  </a:cubicBezTo>
                  <a:cubicBezTo>
                    <a:pt x="34197" y="11917"/>
                    <a:pt x="34530" y="12027"/>
                    <a:pt x="34711" y="12085"/>
                  </a:cubicBezTo>
                  <a:cubicBezTo>
                    <a:pt x="34724" y="12089"/>
                    <a:pt x="34738" y="12094"/>
                    <a:pt x="34750" y="12098"/>
                  </a:cubicBezTo>
                  <a:cubicBezTo>
                    <a:pt x="34781" y="12255"/>
                    <a:pt x="34798" y="12433"/>
                    <a:pt x="34708" y="12569"/>
                  </a:cubicBezTo>
                  <a:cubicBezTo>
                    <a:pt x="34621" y="12698"/>
                    <a:pt x="34443" y="12789"/>
                    <a:pt x="34176" y="12841"/>
                  </a:cubicBezTo>
                  <a:cubicBezTo>
                    <a:pt x="33894" y="12897"/>
                    <a:pt x="33576" y="12915"/>
                    <a:pt x="33188" y="12915"/>
                  </a:cubicBezTo>
                  <a:cubicBezTo>
                    <a:pt x="32866" y="12915"/>
                    <a:pt x="32496" y="12902"/>
                    <a:pt x="32057" y="12888"/>
                  </a:cubicBezTo>
                  <a:cubicBezTo>
                    <a:pt x="31412" y="12865"/>
                    <a:pt x="30607" y="12837"/>
                    <a:pt x="29586" y="12837"/>
                  </a:cubicBezTo>
                  <a:lnTo>
                    <a:pt x="8800" y="12837"/>
                  </a:lnTo>
                  <a:cubicBezTo>
                    <a:pt x="7800" y="12837"/>
                    <a:pt x="6833" y="12841"/>
                    <a:pt x="5939" y="12847"/>
                  </a:cubicBezTo>
                  <a:cubicBezTo>
                    <a:pt x="5199" y="12851"/>
                    <a:pt x="4507" y="12855"/>
                    <a:pt x="3887" y="12855"/>
                  </a:cubicBezTo>
                  <a:cubicBezTo>
                    <a:pt x="3179" y="12855"/>
                    <a:pt x="2567" y="12850"/>
                    <a:pt x="2090" y="12837"/>
                  </a:cubicBezTo>
                  <a:lnTo>
                    <a:pt x="1783" y="12828"/>
                  </a:lnTo>
                  <a:cubicBezTo>
                    <a:pt x="706" y="12798"/>
                    <a:pt x="700" y="12793"/>
                    <a:pt x="570" y="12668"/>
                  </a:cubicBezTo>
                  <a:cubicBezTo>
                    <a:pt x="526" y="12627"/>
                    <a:pt x="520" y="12598"/>
                    <a:pt x="520" y="12571"/>
                  </a:cubicBezTo>
                  <a:cubicBezTo>
                    <a:pt x="520" y="12511"/>
                    <a:pt x="556" y="12333"/>
                    <a:pt x="912" y="11971"/>
                  </a:cubicBezTo>
                  <a:cubicBezTo>
                    <a:pt x="1108" y="11772"/>
                    <a:pt x="1452" y="11550"/>
                    <a:pt x="1848" y="11293"/>
                  </a:cubicBezTo>
                  <a:cubicBezTo>
                    <a:pt x="2410" y="10928"/>
                    <a:pt x="3111" y="10473"/>
                    <a:pt x="3670" y="9890"/>
                  </a:cubicBezTo>
                  <a:lnTo>
                    <a:pt x="4006" y="9544"/>
                  </a:lnTo>
                  <a:cubicBezTo>
                    <a:pt x="4870" y="8657"/>
                    <a:pt x="5947" y="7555"/>
                    <a:pt x="6528" y="6084"/>
                  </a:cubicBezTo>
                  <a:cubicBezTo>
                    <a:pt x="7009" y="4866"/>
                    <a:pt x="7250" y="2705"/>
                    <a:pt x="7410" y="1274"/>
                  </a:cubicBezTo>
                  <a:cubicBezTo>
                    <a:pt x="7465" y="775"/>
                    <a:pt x="7515" y="343"/>
                    <a:pt x="7558" y="87"/>
                  </a:cubicBezTo>
                  <a:lnTo>
                    <a:pt x="7048" y="0"/>
                  </a:lnTo>
                  <a:cubicBezTo>
                    <a:pt x="7002" y="269"/>
                    <a:pt x="6956" y="688"/>
                    <a:pt x="6896" y="1217"/>
                  </a:cubicBezTo>
                  <a:cubicBezTo>
                    <a:pt x="6739" y="2621"/>
                    <a:pt x="6503" y="4741"/>
                    <a:pt x="6047" y="5895"/>
                  </a:cubicBezTo>
                  <a:cubicBezTo>
                    <a:pt x="5506" y="7268"/>
                    <a:pt x="4512" y="8286"/>
                    <a:pt x="3637" y="9183"/>
                  </a:cubicBezTo>
                  <a:lnTo>
                    <a:pt x="3298" y="9533"/>
                  </a:lnTo>
                  <a:cubicBezTo>
                    <a:pt x="2779" y="10073"/>
                    <a:pt x="2136" y="10490"/>
                    <a:pt x="1568" y="10859"/>
                  </a:cubicBezTo>
                  <a:cubicBezTo>
                    <a:pt x="1145" y="11133"/>
                    <a:pt x="780" y="11369"/>
                    <a:pt x="546" y="11608"/>
                  </a:cubicBezTo>
                  <a:cubicBezTo>
                    <a:pt x="172" y="11988"/>
                    <a:pt x="0" y="12296"/>
                    <a:pt x="5" y="12578"/>
                  </a:cubicBezTo>
                  <a:cubicBezTo>
                    <a:pt x="6" y="12752"/>
                    <a:pt x="78" y="12911"/>
                    <a:pt x="211" y="13040"/>
                  </a:cubicBezTo>
                  <a:cubicBezTo>
                    <a:pt x="492" y="13309"/>
                    <a:pt x="611" y="13312"/>
                    <a:pt x="1770" y="13345"/>
                  </a:cubicBezTo>
                  <a:lnTo>
                    <a:pt x="2075" y="13354"/>
                  </a:lnTo>
                  <a:cubicBezTo>
                    <a:pt x="2547" y="13367"/>
                    <a:pt x="3149" y="13372"/>
                    <a:pt x="3843" y="13372"/>
                  </a:cubicBezTo>
                  <a:cubicBezTo>
                    <a:pt x="4476" y="13372"/>
                    <a:pt x="5185" y="13368"/>
                    <a:pt x="5944" y="13364"/>
                  </a:cubicBezTo>
                  <a:cubicBezTo>
                    <a:pt x="6836" y="13358"/>
                    <a:pt x="7802" y="13354"/>
                    <a:pt x="8802" y="13354"/>
                  </a:cubicBezTo>
                  <a:lnTo>
                    <a:pt x="29586" y="13354"/>
                  </a:lnTo>
                  <a:cubicBezTo>
                    <a:pt x="30598" y="13354"/>
                    <a:pt x="31397" y="13381"/>
                    <a:pt x="32040" y="13403"/>
                  </a:cubicBezTo>
                  <a:cubicBezTo>
                    <a:pt x="32484" y="13420"/>
                    <a:pt x="32860" y="13432"/>
                    <a:pt x="33192" y="13432"/>
                  </a:cubicBezTo>
                  <a:cubicBezTo>
                    <a:pt x="33609" y="13432"/>
                    <a:pt x="33956" y="13412"/>
                    <a:pt x="34274" y="13348"/>
                  </a:cubicBezTo>
                  <a:cubicBezTo>
                    <a:pt x="34682" y="13269"/>
                    <a:pt x="34972" y="13103"/>
                    <a:pt x="35137" y="12856"/>
                  </a:cubicBezTo>
                  <a:cubicBezTo>
                    <a:pt x="35363" y="12517"/>
                    <a:pt x="35282" y="12127"/>
                    <a:pt x="35252" y="11980"/>
                  </a:cubicBezTo>
                  <a:cubicBezTo>
                    <a:pt x="35195" y="11701"/>
                    <a:pt x="35007" y="11639"/>
                    <a:pt x="34871" y="11593"/>
                  </a:cubicBezTo>
                  <a:cubicBezTo>
                    <a:pt x="34721" y="11545"/>
                    <a:pt x="34470" y="11463"/>
                    <a:pt x="34019" y="11025"/>
                  </a:cubicBezTo>
                  <a:cubicBezTo>
                    <a:pt x="33815" y="10828"/>
                    <a:pt x="33540" y="10585"/>
                    <a:pt x="33225" y="10309"/>
                  </a:cubicBezTo>
                  <a:cubicBezTo>
                    <a:pt x="32202" y="9412"/>
                    <a:pt x="30800" y="8183"/>
                    <a:pt x="30101" y="6928"/>
                  </a:cubicBezTo>
                  <a:cubicBezTo>
                    <a:pt x="29367" y="5611"/>
                    <a:pt x="28902" y="3294"/>
                    <a:pt x="28625" y="1909"/>
                  </a:cubicBezTo>
                  <a:cubicBezTo>
                    <a:pt x="28552" y="1542"/>
                    <a:pt x="28489" y="1231"/>
                    <a:pt x="28435" y="1000"/>
                  </a:cubicBezTo>
                  <a:cubicBezTo>
                    <a:pt x="28376" y="749"/>
                    <a:pt x="28353" y="598"/>
                    <a:pt x="28346" y="510"/>
                  </a:cubicBezTo>
                  <a:cubicBezTo>
                    <a:pt x="28373" y="500"/>
                    <a:pt x="28400" y="486"/>
                    <a:pt x="28422" y="468"/>
                  </a:cubicBezTo>
                  <a:lnTo>
                    <a:pt x="28537" y="268"/>
                  </a:lnTo>
                  <a:lnTo>
                    <a:pt x="28247" y="234"/>
                  </a:lnTo>
                  <a:lnTo>
                    <a:pt x="28111" y="56"/>
                  </a:lnTo>
                  <a:cubicBezTo>
                    <a:pt x="28153" y="24"/>
                    <a:pt x="28202" y="8"/>
                    <a:pt x="28254" y="8"/>
                  </a:cubicBezTo>
                  <a:cubicBezTo>
                    <a:pt x="28256" y="8"/>
                    <a:pt x="28258" y="8"/>
                    <a:pt x="28261" y="8"/>
                  </a:cubicBezTo>
                  <a:cubicBezTo>
                    <a:pt x="28231" y="3"/>
                    <a:pt x="28203" y="0"/>
                    <a:pt x="2817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49"/>
            <p:cNvSpPr/>
            <p:nvPr/>
          </p:nvSpPr>
          <p:spPr>
            <a:xfrm>
              <a:off x="238125" y="1973675"/>
              <a:ext cx="2558775" cy="1623600"/>
            </a:xfrm>
            <a:custGeom>
              <a:rect b="b" l="l" r="r" t="t"/>
              <a:pathLst>
                <a:path extrusionOk="0" h="64944" w="102351">
                  <a:moveTo>
                    <a:pt x="99608" y="516"/>
                  </a:moveTo>
                  <a:cubicBezTo>
                    <a:pt x="100838" y="516"/>
                    <a:pt x="101835" y="1513"/>
                    <a:pt x="101835" y="2744"/>
                  </a:cubicBezTo>
                  <a:lnTo>
                    <a:pt x="101835" y="62200"/>
                  </a:lnTo>
                  <a:cubicBezTo>
                    <a:pt x="101833" y="63429"/>
                    <a:pt x="100836" y="64425"/>
                    <a:pt x="99608" y="64426"/>
                  </a:cubicBezTo>
                  <a:lnTo>
                    <a:pt x="2743" y="64426"/>
                  </a:lnTo>
                  <a:cubicBezTo>
                    <a:pt x="1514" y="64425"/>
                    <a:pt x="519" y="63429"/>
                    <a:pt x="517" y="62200"/>
                  </a:cubicBezTo>
                  <a:lnTo>
                    <a:pt x="517" y="2744"/>
                  </a:lnTo>
                  <a:cubicBezTo>
                    <a:pt x="519" y="1515"/>
                    <a:pt x="1514" y="518"/>
                    <a:pt x="2743" y="516"/>
                  </a:cubicBezTo>
                  <a:close/>
                  <a:moveTo>
                    <a:pt x="2743" y="1"/>
                  </a:moveTo>
                  <a:cubicBezTo>
                    <a:pt x="1230" y="1"/>
                    <a:pt x="0" y="1229"/>
                    <a:pt x="0" y="2744"/>
                  </a:cubicBezTo>
                  <a:lnTo>
                    <a:pt x="0" y="62200"/>
                  </a:lnTo>
                  <a:cubicBezTo>
                    <a:pt x="0" y="63713"/>
                    <a:pt x="1230" y="64943"/>
                    <a:pt x="2743" y="64943"/>
                  </a:cubicBezTo>
                  <a:lnTo>
                    <a:pt x="99608" y="64943"/>
                  </a:lnTo>
                  <a:cubicBezTo>
                    <a:pt x="101120" y="64943"/>
                    <a:pt x="102351" y="63713"/>
                    <a:pt x="102351" y="62200"/>
                  </a:cubicBezTo>
                  <a:lnTo>
                    <a:pt x="102351" y="2744"/>
                  </a:lnTo>
                  <a:cubicBezTo>
                    <a:pt x="102351" y="1228"/>
                    <a:pt x="101123" y="1"/>
                    <a:pt x="9960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49"/>
            <p:cNvSpPr/>
            <p:nvPr/>
          </p:nvSpPr>
          <p:spPr>
            <a:xfrm>
              <a:off x="255425" y="1991200"/>
              <a:ext cx="2524175" cy="1588500"/>
            </a:xfrm>
            <a:custGeom>
              <a:rect b="b" l="l" r="r" t="t"/>
              <a:pathLst>
                <a:path extrusionOk="0" h="63540" w="100967">
                  <a:moveTo>
                    <a:pt x="98640" y="518"/>
                  </a:moveTo>
                  <a:cubicBezTo>
                    <a:pt x="99639" y="518"/>
                    <a:pt x="100449" y="1328"/>
                    <a:pt x="100449" y="2328"/>
                  </a:cubicBezTo>
                  <a:lnTo>
                    <a:pt x="100449" y="61214"/>
                  </a:lnTo>
                  <a:cubicBezTo>
                    <a:pt x="100448" y="62212"/>
                    <a:pt x="99639" y="63022"/>
                    <a:pt x="98640" y="63024"/>
                  </a:cubicBezTo>
                  <a:lnTo>
                    <a:pt x="2328" y="63024"/>
                  </a:lnTo>
                  <a:cubicBezTo>
                    <a:pt x="1328" y="63022"/>
                    <a:pt x="519" y="62212"/>
                    <a:pt x="517" y="61214"/>
                  </a:cubicBezTo>
                  <a:lnTo>
                    <a:pt x="517" y="2328"/>
                  </a:lnTo>
                  <a:cubicBezTo>
                    <a:pt x="519" y="1328"/>
                    <a:pt x="1328" y="519"/>
                    <a:pt x="2328" y="518"/>
                  </a:cubicBezTo>
                  <a:close/>
                  <a:moveTo>
                    <a:pt x="2328" y="1"/>
                  </a:moveTo>
                  <a:cubicBezTo>
                    <a:pt x="1042" y="2"/>
                    <a:pt x="2" y="1043"/>
                    <a:pt x="0" y="2328"/>
                  </a:cubicBezTo>
                  <a:lnTo>
                    <a:pt x="0" y="61214"/>
                  </a:lnTo>
                  <a:cubicBezTo>
                    <a:pt x="2" y="62498"/>
                    <a:pt x="1042" y="63538"/>
                    <a:pt x="2328" y="63540"/>
                  </a:cubicBezTo>
                  <a:lnTo>
                    <a:pt x="98640" y="63540"/>
                  </a:lnTo>
                  <a:cubicBezTo>
                    <a:pt x="99925" y="63538"/>
                    <a:pt x="100965" y="62498"/>
                    <a:pt x="100967" y="61214"/>
                  </a:cubicBezTo>
                  <a:lnTo>
                    <a:pt x="100967" y="2328"/>
                  </a:lnTo>
                  <a:cubicBezTo>
                    <a:pt x="100967" y="1043"/>
                    <a:pt x="99925" y="1"/>
                    <a:pt x="9864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49"/>
            <p:cNvSpPr/>
            <p:nvPr/>
          </p:nvSpPr>
          <p:spPr>
            <a:xfrm>
              <a:off x="1091150" y="3888075"/>
              <a:ext cx="856825" cy="25"/>
            </a:xfrm>
            <a:custGeom>
              <a:rect b="b" l="l" r="r" t="t"/>
              <a:pathLst>
                <a:path extrusionOk="0" h="1" w="34273">
                  <a:moveTo>
                    <a:pt x="1" y="0"/>
                  </a:moveTo>
                  <a:lnTo>
                    <a:pt x="34272" y="0"/>
                  </a:lnTo>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49"/>
            <p:cNvSpPr/>
            <p:nvPr/>
          </p:nvSpPr>
          <p:spPr>
            <a:xfrm>
              <a:off x="1091125" y="3881600"/>
              <a:ext cx="856850" cy="12925"/>
            </a:xfrm>
            <a:custGeom>
              <a:rect b="b" l="l" r="r" t="t"/>
              <a:pathLst>
                <a:path extrusionOk="0" h="517" w="34274">
                  <a:moveTo>
                    <a:pt x="0" y="1"/>
                  </a:moveTo>
                  <a:lnTo>
                    <a:pt x="0" y="516"/>
                  </a:lnTo>
                  <a:lnTo>
                    <a:pt x="34273" y="516"/>
                  </a:lnTo>
                  <a:lnTo>
                    <a:pt x="3427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9" name="Google Shape;1079;p49"/>
          <p:cNvSpPr/>
          <p:nvPr/>
        </p:nvSpPr>
        <p:spPr>
          <a:xfrm>
            <a:off x="1950425" y="3898100"/>
            <a:ext cx="1663800" cy="4872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49"/>
          <p:cNvSpPr txBox="1"/>
          <p:nvPr/>
        </p:nvSpPr>
        <p:spPr>
          <a:xfrm>
            <a:off x="5340900" y="4121350"/>
            <a:ext cx="2797200" cy="62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Muli"/>
                <a:ea typeface="Muli"/>
                <a:cs typeface="Muli"/>
                <a:sym typeface="Muli"/>
              </a:rPr>
              <a:t>Un bouton est lié au Hayon pour pour le lever ou le baisser le hayon avec l’état</a:t>
            </a:r>
            <a:endParaRPr sz="1200">
              <a:solidFill>
                <a:schemeClr val="dk1"/>
              </a:solidFill>
              <a:latin typeface="Muli"/>
              <a:ea typeface="Muli"/>
              <a:cs typeface="Muli"/>
              <a:sym typeface="Muli"/>
            </a:endParaRPr>
          </a:p>
        </p:txBody>
      </p:sp>
      <p:sp>
        <p:nvSpPr>
          <p:cNvPr id="1081" name="Google Shape;1081;p49"/>
          <p:cNvSpPr txBox="1"/>
          <p:nvPr/>
        </p:nvSpPr>
        <p:spPr>
          <a:xfrm>
            <a:off x="5340900" y="2088738"/>
            <a:ext cx="2797200" cy="62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Muli"/>
                <a:ea typeface="Muli"/>
                <a:cs typeface="Muli"/>
                <a:sym typeface="Muli"/>
              </a:rPr>
              <a:t>Un bouton est lié à l’éclairage pour</a:t>
            </a:r>
            <a:r>
              <a:rPr lang="en" sz="1200">
                <a:solidFill>
                  <a:srgbClr val="1D262D"/>
                </a:solidFill>
                <a:latin typeface="Muli"/>
                <a:ea typeface="Muli"/>
                <a:cs typeface="Muli"/>
                <a:sym typeface="Muli"/>
              </a:rPr>
              <a:t> l’allumer ou l’éteindre </a:t>
            </a:r>
            <a:r>
              <a:rPr lang="en" sz="1200">
                <a:solidFill>
                  <a:schemeClr val="dk1"/>
                </a:solidFill>
                <a:latin typeface="Muli"/>
                <a:ea typeface="Muli"/>
                <a:cs typeface="Muli"/>
                <a:sym typeface="Muli"/>
              </a:rPr>
              <a:t>l’éclairage de confort avec l’état</a:t>
            </a:r>
            <a:endParaRPr sz="1200">
              <a:solidFill>
                <a:srgbClr val="1D262D"/>
              </a:solidFill>
              <a:latin typeface="Muli"/>
              <a:ea typeface="Muli"/>
              <a:cs typeface="Muli"/>
              <a:sym typeface="Muli"/>
            </a:endParaRPr>
          </a:p>
        </p:txBody>
      </p:sp>
      <p:sp>
        <p:nvSpPr>
          <p:cNvPr id="1082" name="Google Shape;1082;p49"/>
          <p:cNvSpPr txBox="1"/>
          <p:nvPr/>
        </p:nvSpPr>
        <p:spPr>
          <a:xfrm>
            <a:off x="5340900" y="2990450"/>
            <a:ext cx="2797200" cy="9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Muli"/>
                <a:ea typeface="Muli"/>
                <a:cs typeface="Muli"/>
                <a:sym typeface="Muli"/>
              </a:rPr>
              <a:t>Un bouton est lié au Mode Invention pour l’allumer ou l’éteindre le gyrophare et le clignotement des LEDs avec l’état</a:t>
            </a:r>
            <a:endParaRPr sz="1200">
              <a:solidFill>
                <a:srgbClr val="1D262D"/>
              </a:solidFill>
              <a:latin typeface="Muli"/>
              <a:ea typeface="Muli"/>
              <a:cs typeface="Muli"/>
              <a:sym typeface="Muli"/>
            </a:endParaRPr>
          </a:p>
        </p:txBody>
      </p:sp>
      <p:sp>
        <p:nvSpPr>
          <p:cNvPr id="1083" name="Google Shape;1083;p49"/>
          <p:cNvSpPr txBox="1"/>
          <p:nvPr>
            <p:ph idx="2" type="title"/>
          </p:nvPr>
        </p:nvSpPr>
        <p:spPr>
          <a:xfrm>
            <a:off x="5340900" y="913838"/>
            <a:ext cx="2797200" cy="44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Triangle</a:t>
            </a:r>
            <a:endParaRPr/>
          </a:p>
        </p:txBody>
      </p:sp>
      <p:sp>
        <p:nvSpPr>
          <p:cNvPr id="1084" name="Google Shape;1084;p49"/>
          <p:cNvSpPr txBox="1"/>
          <p:nvPr/>
        </p:nvSpPr>
        <p:spPr>
          <a:xfrm>
            <a:off x="5340900" y="1187050"/>
            <a:ext cx="2797200" cy="62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1D262D"/>
                </a:solidFill>
                <a:latin typeface="Muli"/>
                <a:ea typeface="Muli"/>
                <a:cs typeface="Muli"/>
                <a:sym typeface="Muli"/>
              </a:rPr>
              <a:t>Un bouton est lié au triangle pour le lever ou le baisser le triangle avec l’état</a:t>
            </a:r>
            <a:endParaRPr sz="1200">
              <a:solidFill>
                <a:srgbClr val="1D262D"/>
              </a:solidFill>
              <a:latin typeface="Muli"/>
              <a:ea typeface="Muli"/>
              <a:cs typeface="Muli"/>
              <a:sym typeface="Muli"/>
            </a:endParaRPr>
          </a:p>
        </p:txBody>
      </p:sp>
      <p:sp>
        <p:nvSpPr>
          <p:cNvPr id="1085" name="Google Shape;1085;p49"/>
          <p:cNvSpPr txBox="1"/>
          <p:nvPr>
            <p:ph idx="2" type="title"/>
          </p:nvPr>
        </p:nvSpPr>
        <p:spPr>
          <a:xfrm>
            <a:off x="1383725" y="3898100"/>
            <a:ext cx="2797200" cy="44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Surcharge du véhicule</a:t>
            </a:r>
            <a:endParaRPr/>
          </a:p>
        </p:txBody>
      </p:sp>
      <p:sp>
        <p:nvSpPr>
          <p:cNvPr id="1086" name="Google Shape;1086;p49"/>
          <p:cNvSpPr txBox="1"/>
          <p:nvPr/>
        </p:nvSpPr>
        <p:spPr>
          <a:xfrm>
            <a:off x="1383725" y="4171300"/>
            <a:ext cx="2797200" cy="9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1D262D"/>
                </a:solidFill>
                <a:latin typeface="Muli"/>
                <a:ea typeface="Muli"/>
                <a:cs typeface="Muli"/>
                <a:sym typeface="Muli"/>
              </a:rPr>
              <a:t>Affichage du statut si le camion est surchargé avec des message : “Normal” ou “Attention” ou “Surcharge”</a:t>
            </a:r>
            <a:endParaRPr sz="1200">
              <a:solidFill>
                <a:srgbClr val="1D262D"/>
              </a:solidFill>
              <a:latin typeface="Muli"/>
              <a:ea typeface="Muli"/>
              <a:cs typeface="Muli"/>
              <a:sym typeface="Muli"/>
            </a:endParaRPr>
          </a:p>
        </p:txBody>
      </p:sp>
      <p:sp>
        <p:nvSpPr>
          <p:cNvPr id="1087" name="Google Shape;1087;p49"/>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pic>
        <p:nvPicPr>
          <p:cNvPr id="1088" name="Google Shape;1088;p49"/>
          <p:cNvPicPr preferRelativeResize="0"/>
          <p:nvPr/>
        </p:nvPicPr>
        <p:blipFill>
          <a:blip r:embed="rId3">
            <a:alphaModFix/>
          </a:blip>
          <a:stretch>
            <a:fillRect/>
          </a:stretch>
        </p:blipFill>
        <p:spPr>
          <a:xfrm>
            <a:off x="1309150" y="1753700"/>
            <a:ext cx="2844550" cy="1998600"/>
          </a:xfrm>
          <a:prstGeom prst="rect">
            <a:avLst/>
          </a:prstGeom>
          <a:noFill/>
          <a:ln>
            <a:noFill/>
          </a:ln>
        </p:spPr>
      </p:pic>
      <p:pic>
        <p:nvPicPr>
          <p:cNvPr id="1089" name="Google Shape;1089;p49"/>
          <p:cNvPicPr preferRelativeResize="0"/>
          <p:nvPr/>
        </p:nvPicPr>
        <p:blipFill>
          <a:blip r:embed="rId4">
            <a:alphaModFix/>
          </a:blip>
          <a:stretch>
            <a:fillRect/>
          </a:stretch>
        </p:blipFill>
        <p:spPr>
          <a:xfrm>
            <a:off x="303113" y="807087"/>
            <a:ext cx="4958424" cy="3483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89"/>
                                        </p:tgtEl>
                                        <p:attrNameLst>
                                          <p:attrName>style.visibility</p:attrName>
                                        </p:attrNameLst>
                                      </p:cBhvr>
                                      <p:to>
                                        <p:strVal val="visible"/>
                                      </p:to>
                                    </p:set>
                                    <p:anim calcmode="lin" valueType="num">
                                      <p:cBhvr additive="base">
                                        <p:cTn dur="1000"/>
                                        <p:tgtEl>
                                          <p:spTgt spid="1089"/>
                                        </p:tgtEl>
                                        <p:attrNameLst>
                                          <p:attrName>ppt_w</p:attrName>
                                        </p:attrNameLst>
                                      </p:cBhvr>
                                      <p:tavLst>
                                        <p:tav fmla="" tm="0">
                                          <p:val>
                                            <p:strVal val="0"/>
                                          </p:val>
                                        </p:tav>
                                        <p:tav fmla="" tm="100000">
                                          <p:val>
                                            <p:strVal val="#ppt_w"/>
                                          </p:val>
                                        </p:tav>
                                      </p:tavLst>
                                    </p:anim>
                                    <p:anim calcmode="lin" valueType="num">
                                      <p:cBhvr additive="base">
                                        <p:cTn dur="1000"/>
                                        <p:tgtEl>
                                          <p:spTgt spid="108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1089"/>
                                        </p:tgtEl>
                                        <p:attrNameLst>
                                          <p:attrName>ppt_w</p:attrName>
                                        </p:attrNameLst>
                                      </p:cBhvr>
                                      <p:tavLst>
                                        <p:tav fmla="" tm="0">
                                          <p:val>
                                            <p:strVal val="#ppt_w"/>
                                          </p:val>
                                        </p:tav>
                                        <p:tav fmla="" tm="100000">
                                          <p:val>
                                            <p:strVal val="0"/>
                                          </p:val>
                                        </p:tav>
                                      </p:tavLst>
                                    </p:anim>
                                    <p:anim calcmode="lin" valueType="num">
                                      <p:cBhvr additive="base">
                                        <p:cTn dur="1000"/>
                                        <p:tgtEl>
                                          <p:spTgt spid="1089"/>
                                        </p:tgtEl>
                                        <p:attrNameLst>
                                          <p:attrName>ppt_h</p:attrName>
                                        </p:attrNameLst>
                                      </p:cBhvr>
                                      <p:tavLst>
                                        <p:tav fmla="" tm="0">
                                          <p:val>
                                            <p:strVal val="#ppt_h"/>
                                          </p:val>
                                        </p:tav>
                                        <p:tav fmla="" tm="100000">
                                          <p:val>
                                            <p:strVal val="0"/>
                                          </p:val>
                                        </p:tav>
                                      </p:tavLst>
                                    </p:anim>
                                    <p:set>
                                      <p:cBhvr>
                                        <p:cTn dur="1" fill="hold">
                                          <p:stCondLst>
                                            <p:cond delay="1000"/>
                                          </p:stCondLst>
                                        </p:cTn>
                                        <p:tgtEl>
                                          <p:spTgt spid="108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sp>
        <p:nvSpPr>
          <p:cNvPr id="1094" name="Google Shape;1094;p50"/>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2.4 Codes Sources de démonstration</a:t>
            </a:r>
            <a:endParaRPr>
              <a:solidFill>
                <a:schemeClr val="lt2"/>
              </a:solidFill>
            </a:endParaRPr>
          </a:p>
        </p:txBody>
      </p:sp>
      <p:sp>
        <p:nvSpPr>
          <p:cNvPr id="1095" name="Google Shape;1095;p50"/>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pic>
        <p:nvPicPr>
          <p:cNvPr id="1096" name="Google Shape;1096;p50"/>
          <p:cNvPicPr preferRelativeResize="0"/>
          <p:nvPr/>
        </p:nvPicPr>
        <p:blipFill>
          <a:blip r:embed="rId3">
            <a:alphaModFix/>
          </a:blip>
          <a:stretch>
            <a:fillRect/>
          </a:stretch>
        </p:blipFill>
        <p:spPr>
          <a:xfrm>
            <a:off x="1462338" y="1048675"/>
            <a:ext cx="6219325" cy="3508100"/>
          </a:xfrm>
          <a:prstGeom prst="rect">
            <a:avLst/>
          </a:prstGeom>
          <a:noFill/>
          <a:ln>
            <a:noFill/>
          </a:ln>
        </p:spPr>
      </p:pic>
      <p:pic>
        <p:nvPicPr>
          <p:cNvPr id="1097" name="Google Shape;1097;p50"/>
          <p:cNvPicPr preferRelativeResize="0"/>
          <p:nvPr/>
        </p:nvPicPr>
        <p:blipFill>
          <a:blip r:embed="rId4">
            <a:alphaModFix/>
          </a:blip>
          <a:stretch>
            <a:fillRect/>
          </a:stretch>
        </p:blipFill>
        <p:spPr>
          <a:xfrm>
            <a:off x="195400" y="1353600"/>
            <a:ext cx="8753201" cy="2889975"/>
          </a:xfrm>
          <a:prstGeom prst="rect">
            <a:avLst/>
          </a:prstGeom>
          <a:noFill/>
          <a:ln>
            <a:noFill/>
          </a:ln>
        </p:spPr>
      </p:pic>
      <p:pic>
        <p:nvPicPr>
          <p:cNvPr id="1098" name="Google Shape;1098;p50"/>
          <p:cNvPicPr preferRelativeResize="0"/>
          <p:nvPr/>
        </p:nvPicPr>
        <p:blipFill>
          <a:blip r:embed="rId5">
            <a:alphaModFix/>
          </a:blip>
          <a:stretch>
            <a:fillRect/>
          </a:stretch>
        </p:blipFill>
        <p:spPr>
          <a:xfrm>
            <a:off x="903160" y="0"/>
            <a:ext cx="7337679" cy="5143499"/>
          </a:xfrm>
          <a:prstGeom prst="rect">
            <a:avLst/>
          </a:prstGeom>
          <a:noFill/>
          <a:ln>
            <a:noFill/>
          </a:ln>
        </p:spPr>
      </p:pic>
      <p:pic>
        <p:nvPicPr>
          <p:cNvPr id="1099" name="Google Shape;1099;p50"/>
          <p:cNvPicPr preferRelativeResize="0"/>
          <p:nvPr/>
        </p:nvPicPr>
        <p:blipFill>
          <a:blip r:embed="rId6">
            <a:alphaModFix/>
          </a:blip>
          <a:stretch>
            <a:fillRect/>
          </a:stretch>
        </p:blipFill>
        <p:spPr>
          <a:xfrm>
            <a:off x="233350" y="557200"/>
            <a:ext cx="8677275" cy="4029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6"/>
                                        </p:tgtEl>
                                        <p:attrNameLst>
                                          <p:attrName>style.visibility</p:attrName>
                                        </p:attrNameLst>
                                      </p:cBhvr>
                                      <p:to>
                                        <p:strVal val="visible"/>
                                      </p:to>
                                    </p:set>
                                    <p:animEffect filter="fade" transition="in">
                                      <p:cBhvr>
                                        <p:cTn dur="1000"/>
                                        <p:tgtEl>
                                          <p:spTgt spid="10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096"/>
                                        </p:tgtEl>
                                      </p:cBhvr>
                                    </p:animEffect>
                                    <p:set>
                                      <p:cBhvr>
                                        <p:cTn dur="1" fill="hold">
                                          <p:stCondLst>
                                            <p:cond delay="1000"/>
                                          </p:stCondLst>
                                        </p:cTn>
                                        <p:tgtEl>
                                          <p:spTgt spid="109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7"/>
                                        </p:tgtEl>
                                        <p:attrNameLst>
                                          <p:attrName>style.visibility</p:attrName>
                                        </p:attrNameLst>
                                      </p:cBhvr>
                                      <p:to>
                                        <p:strVal val="visible"/>
                                      </p:to>
                                    </p:set>
                                    <p:animEffect filter="fade" transition="in">
                                      <p:cBhvr>
                                        <p:cTn dur="1000"/>
                                        <p:tgtEl>
                                          <p:spTgt spid="10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097"/>
                                        </p:tgtEl>
                                      </p:cBhvr>
                                    </p:animEffect>
                                    <p:set>
                                      <p:cBhvr>
                                        <p:cTn dur="1" fill="hold">
                                          <p:stCondLst>
                                            <p:cond delay="1000"/>
                                          </p:stCondLst>
                                        </p:cTn>
                                        <p:tgtEl>
                                          <p:spTgt spid="109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8"/>
                                        </p:tgtEl>
                                        <p:attrNameLst>
                                          <p:attrName>style.visibility</p:attrName>
                                        </p:attrNameLst>
                                      </p:cBhvr>
                                      <p:to>
                                        <p:strVal val="visible"/>
                                      </p:to>
                                    </p:set>
                                    <p:animEffect filter="fade" transition="in">
                                      <p:cBhvr>
                                        <p:cTn dur="1000"/>
                                        <p:tgtEl>
                                          <p:spTgt spid="10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9"/>
                                        </p:tgtEl>
                                        <p:attrNameLst>
                                          <p:attrName>style.visibility</p:attrName>
                                        </p:attrNameLst>
                                      </p:cBhvr>
                                      <p:to>
                                        <p:strVal val="visible"/>
                                      </p:to>
                                    </p:set>
                                    <p:animEffect filter="fade" transition="in">
                                      <p:cBhvr>
                                        <p:cTn dur="1000"/>
                                        <p:tgtEl>
                                          <p:spTgt spid="10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099"/>
                                        </p:tgtEl>
                                      </p:cBhvr>
                                    </p:animEffect>
                                    <p:set>
                                      <p:cBhvr>
                                        <p:cTn dur="1" fill="hold">
                                          <p:stCondLst>
                                            <p:cond delay="1000"/>
                                          </p:stCondLst>
                                        </p:cTn>
                                        <p:tgtEl>
                                          <p:spTgt spid="109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098"/>
                                        </p:tgtEl>
                                      </p:cBhvr>
                                    </p:animEffect>
                                    <p:set>
                                      <p:cBhvr>
                                        <p:cTn dur="1" fill="hold">
                                          <p:stCondLst>
                                            <p:cond delay="1000"/>
                                          </p:stCondLst>
                                        </p:cTn>
                                        <p:tgtEl>
                                          <p:spTgt spid="109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3" name="Shape 1103"/>
        <p:cNvGrpSpPr/>
        <p:nvPr/>
      </p:nvGrpSpPr>
      <p:grpSpPr>
        <a:xfrm>
          <a:off x="0" y="0"/>
          <a:ext cx="0" cy="0"/>
          <a:chOff x="0" y="0"/>
          <a:chExt cx="0" cy="0"/>
        </a:xfrm>
      </p:grpSpPr>
      <p:sp>
        <p:nvSpPr>
          <p:cNvPr id="1104" name="Google Shape;1104;p51"/>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2.5 </a:t>
            </a:r>
            <a:r>
              <a:rPr lang="en">
                <a:solidFill>
                  <a:schemeClr val="lt2"/>
                </a:solidFill>
              </a:rPr>
              <a:t>Protocole de communication</a:t>
            </a:r>
            <a:endParaRPr>
              <a:solidFill>
                <a:schemeClr val="lt2"/>
              </a:solidFill>
            </a:endParaRPr>
          </a:p>
          <a:p>
            <a:pPr indent="0" lvl="0" marL="0" rtl="0" algn="ctr">
              <a:spcBef>
                <a:spcPts val="0"/>
              </a:spcBef>
              <a:spcAft>
                <a:spcPts val="0"/>
              </a:spcAft>
              <a:buNone/>
            </a:pPr>
            <a:r>
              <a:t/>
            </a:r>
            <a:endParaRPr>
              <a:solidFill>
                <a:schemeClr val="lt2"/>
              </a:solidFill>
            </a:endParaRPr>
          </a:p>
        </p:txBody>
      </p:sp>
      <p:graphicFrame>
        <p:nvGraphicFramePr>
          <p:cNvPr id="1105" name="Google Shape;1105;p51"/>
          <p:cNvGraphicFramePr/>
          <p:nvPr/>
        </p:nvGraphicFramePr>
        <p:xfrm>
          <a:off x="550500" y="1438200"/>
          <a:ext cx="3000000" cy="3000000"/>
        </p:xfrm>
        <a:graphic>
          <a:graphicData uri="http://schemas.openxmlformats.org/drawingml/2006/table">
            <a:tbl>
              <a:tblPr>
                <a:noFill/>
                <a:tableStyleId>{FE9752C6-A114-492B-8CEB-BDBFD507BCAC}</a:tableStyleId>
              </a:tblPr>
              <a:tblGrid>
                <a:gridCol w="1776475"/>
                <a:gridCol w="1816225"/>
              </a:tblGrid>
              <a:tr h="12700">
                <a:tc>
                  <a:txBody>
                    <a:bodyPr/>
                    <a:lstStyle/>
                    <a:p>
                      <a:pPr indent="0" lvl="0" marL="0" rtl="0" algn="ctr">
                        <a:spcBef>
                          <a:spcPts val="0"/>
                        </a:spcBef>
                        <a:spcAft>
                          <a:spcPts val="0"/>
                        </a:spcAft>
                        <a:buNone/>
                      </a:pPr>
                      <a:r>
                        <a:rPr b="1" lang="en" sz="1200">
                          <a:latin typeface="Maven Pro"/>
                          <a:ea typeface="Maven Pro"/>
                          <a:cs typeface="Maven Pro"/>
                          <a:sym typeface="Maven Pro"/>
                        </a:rPr>
                        <a:t>T </a:t>
                      </a:r>
                      <a:r>
                        <a:rPr lang="en" sz="1200">
                          <a:latin typeface="Maven Pro"/>
                          <a:ea typeface="Maven Pro"/>
                          <a:cs typeface="Maven Pro"/>
                          <a:sym typeface="Maven Pro"/>
                        </a:rPr>
                        <a:t>(triangle)</a:t>
                      </a:r>
                      <a:endParaRPr sz="1200">
                        <a:latin typeface="Maven Pro"/>
                        <a:ea typeface="Maven Pro"/>
                        <a:cs typeface="Maven Pro"/>
                        <a:sym typeface="Maven Pro"/>
                      </a:endParaRPr>
                    </a:p>
                  </a:txBody>
                  <a:tcPr marT="63500" marB="63500" marR="63500" marL="63500"/>
                </a:tc>
                <a:tc>
                  <a:txBody>
                    <a:bodyPr/>
                    <a:lstStyle/>
                    <a:p>
                      <a:pPr indent="0" lvl="0" marL="0" rtl="0" algn="ctr">
                        <a:spcBef>
                          <a:spcPts val="0"/>
                        </a:spcBef>
                        <a:spcAft>
                          <a:spcPts val="0"/>
                        </a:spcAft>
                        <a:buNone/>
                      </a:pPr>
                      <a:r>
                        <a:rPr lang="en" sz="1200">
                          <a:latin typeface="Maven Pro"/>
                          <a:ea typeface="Maven Pro"/>
                          <a:cs typeface="Maven Pro"/>
                          <a:sym typeface="Maven Pro"/>
                        </a:rPr>
                        <a:t> 1=Lever / 0=Baisser</a:t>
                      </a:r>
                      <a:endParaRPr sz="1200">
                        <a:latin typeface="Maven Pro"/>
                        <a:ea typeface="Maven Pro"/>
                        <a:cs typeface="Maven Pro"/>
                        <a:sym typeface="Maven Pro"/>
                      </a:endParaRPr>
                    </a:p>
                  </a:txBody>
                  <a:tcPr marT="63500" marB="63500" marR="63500" marL="63500"/>
                </a:tc>
              </a:tr>
              <a:tr h="12700">
                <a:tc>
                  <a:txBody>
                    <a:bodyPr/>
                    <a:lstStyle/>
                    <a:p>
                      <a:pPr indent="0" lvl="0" marL="0" rtl="0" algn="ctr">
                        <a:spcBef>
                          <a:spcPts val="0"/>
                        </a:spcBef>
                        <a:spcAft>
                          <a:spcPts val="0"/>
                        </a:spcAft>
                        <a:buNone/>
                      </a:pPr>
                      <a:r>
                        <a:rPr b="1" lang="en" sz="1200">
                          <a:latin typeface="Maven Pro"/>
                          <a:ea typeface="Maven Pro"/>
                          <a:cs typeface="Maven Pro"/>
                          <a:sym typeface="Maven Pro"/>
                        </a:rPr>
                        <a:t>G</a:t>
                      </a:r>
                      <a:r>
                        <a:rPr lang="en" sz="1200">
                          <a:latin typeface="Maven Pro"/>
                          <a:ea typeface="Maven Pro"/>
                          <a:cs typeface="Maven Pro"/>
                          <a:sym typeface="Maven Pro"/>
                        </a:rPr>
                        <a:t> (gyrophares)</a:t>
                      </a:r>
                      <a:endParaRPr sz="1200">
                        <a:latin typeface="Maven Pro"/>
                        <a:ea typeface="Maven Pro"/>
                        <a:cs typeface="Maven Pro"/>
                        <a:sym typeface="Maven Pro"/>
                      </a:endParaRPr>
                    </a:p>
                  </a:txBody>
                  <a:tcPr marT="63500" marB="63500" marR="63500" marL="63500"/>
                </a:tc>
                <a:tc>
                  <a:txBody>
                    <a:bodyPr/>
                    <a:lstStyle/>
                    <a:p>
                      <a:pPr indent="0" lvl="0" marL="0" rtl="0" algn="ctr">
                        <a:spcBef>
                          <a:spcPts val="0"/>
                        </a:spcBef>
                        <a:spcAft>
                          <a:spcPts val="0"/>
                        </a:spcAft>
                        <a:buNone/>
                      </a:pPr>
                      <a:r>
                        <a:rPr lang="en" sz="1200">
                          <a:latin typeface="Maven Pro"/>
                          <a:ea typeface="Maven Pro"/>
                          <a:cs typeface="Maven Pro"/>
                          <a:sym typeface="Maven Pro"/>
                        </a:rPr>
                        <a:t> 1=Allumer / 0=Eteindre</a:t>
                      </a:r>
                      <a:endParaRPr sz="1200">
                        <a:latin typeface="Maven Pro"/>
                        <a:ea typeface="Maven Pro"/>
                        <a:cs typeface="Maven Pro"/>
                        <a:sym typeface="Maven Pro"/>
                      </a:endParaRPr>
                    </a:p>
                  </a:txBody>
                  <a:tcPr marT="63500" marB="63500" marR="63500" marL="63500"/>
                </a:tc>
              </a:tr>
              <a:tr h="12700">
                <a:tc>
                  <a:txBody>
                    <a:bodyPr/>
                    <a:lstStyle/>
                    <a:p>
                      <a:pPr indent="0" lvl="0" marL="0" rtl="0" algn="ctr">
                        <a:spcBef>
                          <a:spcPts val="0"/>
                        </a:spcBef>
                        <a:spcAft>
                          <a:spcPts val="0"/>
                        </a:spcAft>
                        <a:buNone/>
                      </a:pPr>
                      <a:r>
                        <a:rPr b="1" lang="en" sz="1200">
                          <a:latin typeface="Maven Pro"/>
                          <a:ea typeface="Maven Pro"/>
                          <a:cs typeface="Maven Pro"/>
                          <a:sym typeface="Maven Pro"/>
                        </a:rPr>
                        <a:t>E </a:t>
                      </a:r>
                      <a:r>
                        <a:rPr lang="en" sz="1200">
                          <a:latin typeface="Maven Pro"/>
                          <a:ea typeface="Maven Pro"/>
                          <a:cs typeface="Maven Pro"/>
                          <a:sym typeface="Maven Pro"/>
                        </a:rPr>
                        <a:t>(eclairage de confort)</a:t>
                      </a:r>
                      <a:endParaRPr sz="1200">
                        <a:latin typeface="Maven Pro"/>
                        <a:ea typeface="Maven Pro"/>
                        <a:cs typeface="Maven Pro"/>
                        <a:sym typeface="Maven Pro"/>
                      </a:endParaRPr>
                    </a:p>
                  </a:txBody>
                  <a:tcPr marT="63500" marB="63500" marR="63500" marL="63500"/>
                </a:tc>
                <a:tc>
                  <a:txBody>
                    <a:bodyPr/>
                    <a:lstStyle/>
                    <a:p>
                      <a:pPr indent="0" lvl="0" marL="0" rtl="0" algn="ctr">
                        <a:spcBef>
                          <a:spcPts val="0"/>
                        </a:spcBef>
                        <a:spcAft>
                          <a:spcPts val="0"/>
                        </a:spcAft>
                        <a:buNone/>
                      </a:pPr>
                      <a:r>
                        <a:rPr lang="en" sz="1200">
                          <a:latin typeface="Maven Pro"/>
                          <a:ea typeface="Maven Pro"/>
                          <a:cs typeface="Maven Pro"/>
                          <a:sym typeface="Maven Pro"/>
                        </a:rPr>
                        <a:t> 1=Allumer / 0=Eteindre</a:t>
                      </a:r>
                      <a:endParaRPr sz="1200">
                        <a:latin typeface="Maven Pro"/>
                        <a:ea typeface="Maven Pro"/>
                        <a:cs typeface="Maven Pro"/>
                        <a:sym typeface="Maven Pro"/>
                      </a:endParaRPr>
                    </a:p>
                  </a:txBody>
                  <a:tcPr marT="63500" marB="63500" marR="63500" marL="63500"/>
                </a:tc>
              </a:tr>
              <a:tr h="323850">
                <a:tc>
                  <a:txBody>
                    <a:bodyPr/>
                    <a:lstStyle/>
                    <a:p>
                      <a:pPr indent="0" lvl="0" marL="0" rtl="0" algn="ctr">
                        <a:spcBef>
                          <a:spcPts val="0"/>
                        </a:spcBef>
                        <a:spcAft>
                          <a:spcPts val="0"/>
                        </a:spcAft>
                        <a:buNone/>
                      </a:pPr>
                      <a:r>
                        <a:rPr b="1" lang="en" sz="1200">
                          <a:latin typeface="Maven Pro"/>
                          <a:ea typeface="Maven Pro"/>
                          <a:cs typeface="Maven Pro"/>
                          <a:sym typeface="Maven Pro"/>
                        </a:rPr>
                        <a:t>H </a:t>
                      </a:r>
                      <a:r>
                        <a:rPr lang="en" sz="1200">
                          <a:latin typeface="Maven Pro"/>
                          <a:ea typeface="Maven Pro"/>
                          <a:cs typeface="Maven Pro"/>
                          <a:sym typeface="Maven Pro"/>
                        </a:rPr>
                        <a:t>(hayon)</a:t>
                      </a:r>
                      <a:endParaRPr sz="1200">
                        <a:latin typeface="Maven Pro"/>
                        <a:ea typeface="Maven Pro"/>
                        <a:cs typeface="Maven Pro"/>
                        <a:sym typeface="Maven Pro"/>
                      </a:endParaRPr>
                    </a:p>
                  </a:txBody>
                  <a:tcPr marT="63500" marB="63500" marR="63500" marL="63500"/>
                </a:tc>
                <a:tc>
                  <a:txBody>
                    <a:bodyPr/>
                    <a:lstStyle/>
                    <a:p>
                      <a:pPr indent="0" lvl="0" marL="0" rtl="0" algn="ctr">
                        <a:spcBef>
                          <a:spcPts val="0"/>
                        </a:spcBef>
                        <a:spcAft>
                          <a:spcPts val="0"/>
                        </a:spcAft>
                        <a:buNone/>
                      </a:pPr>
                      <a:r>
                        <a:rPr lang="en" sz="1200">
                          <a:latin typeface="Maven Pro"/>
                          <a:ea typeface="Maven Pro"/>
                          <a:cs typeface="Maven Pro"/>
                          <a:sym typeface="Maven Pro"/>
                        </a:rPr>
                        <a:t> 1=Lever / 0=Baisser</a:t>
                      </a:r>
                      <a:endParaRPr sz="1200">
                        <a:latin typeface="Maven Pro"/>
                        <a:ea typeface="Maven Pro"/>
                        <a:cs typeface="Maven Pro"/>
                        <a:sym typeface="Maven Pro"/>
                      </a:endParaRPr>
                    </a:p>
                  </a:txBody>
                  <a:tcPr marT="63500" marB="63500" marR="63500" marL="63500"/>
                </a:tc>
              </a:tr>
            </a:tbl>
          </a:graphicData>
        </a:graphic>
      </p:graphicFrame>
      <p:sp>
        <p:nvSpPr>
          <p:cNvPr id="1106" name="Google Shape;1106;p51"/>
          <p:cNvSpPr txBox="1"/>
          <p:nvPr>
            <p:ph idx="1" type="body"/>
          </p:nvPr>
        </p:nvSpPr>
        <p:spPr>
          <a:xfrm>
            <a:off x="550500" y="1048675"/>
            <a:ext cx="4020600" cy="364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0"/>
              <a:t>Trame de commande :</a:t>
            </a:r>
            <a:endParaRPr b="1" sz="1000"/>
          </a:p>
          <a:p>
            <a:pPr indent="0" lvl="0" marL="0" rtl="0" algn="l">
              <a:spcBef>
                <a:spcPts val="1000"/>
              </a:spcBef>
              <a:spcAft>
                <a:spcPts val="0"/>
              </a:spcAft>
              <a:buNone/>
            </a:pPr>
            <a:r>
              <a:t/>
            </a:r>
            <a:endParaRPr b="1" sz="1000"/>
          </a:p>
          <a:p>
            <a:pPr indent="0" lvl="0" marL="0" rtl="0" algn="l">
              <a:spcBef>
                <a:spcPts val="1000"/>
              </a:spcBef>
              <a:spcAft>
                <a:spcPts val="0"/>
              </a:spcAft>
              <a:buNone/>
            </a:pPr>
            <a:r>
              <a:t/>
            </a:r>
            <a:endParaRPr b="1" sz="1000"/>
          </a:p>
          <a:p>
            <a:pPr indent="0" lvl="0" marL="0" rtl="0" algn="l">
              <a:spcBef>
                <a:spcPts val="1000"/>
              </a:spcBef>
              <a:spcAft>
                <a:spcPts val="0"/>
              </a:spcAft>
              <a:buNone/>
            </a:pPr>
            <a:r>
              <a:t/>
            </a:r>
            <a:endParaRPr b="1" sz="1000"/>
          </a:p>
          <a:p>
            <a:pPr indent="0" lvl="0" marL="0" rtl="0" algn="l">
              <a:spcBef>
                <a:spcPts val="1000"/>
              </a:spcBef>
              <a:spcAft>
                <a:spcPts val="0"/>
              </a:spcAft>
              <a:buNone/>
            </a:pPr>
            <a:r>
              <a:t/>
            </a:r>
            <a:endParaRPr b="1" sz="1000"/>
          </a:p>
          <a:p>
            <a:pPr indent="0" lvl="0" marL="0" rtl="0" algn="l">
              <a:spcBef>
                <a:spcPts val="1000"/>
              </a:spcBef>
              <a:spcAft>
                <a:spcPts val="0"/>
              </a:spcAft>
              <a:buNone/>
            </a:pPr>
            <a:r>
              <a:t/>
            </a:r>
            <a:endParaRPr b="1" sz="1000"/>
          </a:p>
          <a:p>
            <a:pPr indent="0" lvl="0" marL="0" rtl="0" algn="l">
              <a:spcBef>
                <a:spcPts val="1000"/>
              </a:spcBef>
              <a:spcAft>
                <a:spcPts val="0"/>
              </a:spcAft>
              <a:buNone/>
            </a:pPr>
            <a:r>
              <a:rPr b="1" lang="en" sz="1000"/>
              <a:t>Trame de requêtes :</a:t>
            </a:r>
            <a:endParaRPr sz="1000">
              <a:solidFill>
                <a:schemeClr val="dk1"/>
              </a:solidFill>
            </a:endParaRPr>
          </a:p>
          <a:p>
            <a:pPr indent="0" lvl="0" marL="0" rtl="0" algn="l">
              <a:spcBef>
                <a:spcPts val="1000"/>
              </a:spcBef>
              <a:spcAft>
                <a:spcPts val="0"/>
              </a:spcAft>
              <a:buNone/>
            </a:pPr>
            <a:r>
              <a:rPr lang="en" sz="1000" u="sng"/>
              <a:t>Partie triangle / gyrophares / éclairage de confort</a:t>
            </a:r>
            <a:r>
              <a:rPr lang="en" sz="1000"/>
              <a:t> :</a:t>
            </a:r>
            <a:endParaRPr sz="1000" u="sng"/>
          </a:p>
          <a:p>
            <a:pPr indent="0" lvl="0" marL="0" rtl="0" algn="l">
              <a:spcBef>
                <a:spcPts val="1000"/>
              </a:spcBef>
              <a:spcAft>
                <a:spcPts val="0"/>
              </a:spcAft>
              <a:buNone/>
            </a:pPr>
            <a:r>
              <a:rPr lang="en" sz="1000"/>
              <a:t>Décomposition d’une trame :	$iotruck;S;1\r\n</a:t>
            </a:r>
            <a:endParaRPr sz="1000"/>
          </a:p>
          <a:p>
            <a:pPr indent="0" lvl="0" marL="1828800" rtl="0" algn="l">
              <a:spcBef>
                <a:spcPts val="1000"/>
              </a:spcBef>
              <a:spcAft>
                <a:spcPts val="0"/>
              </a:spcAft>
              <a:buNone/>
            </a:pPr>
            <a:r>
              <a:rPr lang="en" sz="1000"/>
              <a:t>$iotruck;State1\r\n</a:t>
            </a:r>
            <a:endParaRPr sz="1000"/>
          </a:p>
          <a:p>
            <a:pPr indent="0" lvl="0" marL="0" rtl="0" algn="l">
              <a:spcBef>
                <a:spcPts val="1000"/>
              </a:spcBef>
              <a:spcAft>
                <a:spcPts val="0"/>
              </a:spcAft>
              <a:buNone/>
            </a:pPr>
            <a:r>
              <a:rPr lang="en" sz="1000" u="sng"/>
              <a:t>Partie hayon /  niveau de charge</a:t>
            </a:r>
            <a:r>
              <a:rPr lang="en" sz="1000"/>
              <a:t> :</a:t>
            </a:r>
            <a:endParaRPr sz="1000"/>
          </a:p>
          <a:p>
            <a:pPr indent="0" lvl="0" marL="0" rtl="0" algn="l">
              <a:spcBef>
                <a:spcPts val="1000"/>
              </a:spcBef>
              <a:spcAft>
                <a:spcPts val="0"/>
              </a:spcAft>
              <a:buNone/>
            </a:pPr>
            <a:r>
              <a:rPr lang="en" sz="1000"/>
              <a:t>Décomposition d’une trame :	$iotruck;S;2\r\n</a:t>
            </a:r>
            <a:endParaRPr sz="1000"/>
          </a:p>
          <a:p>
            <a:pPr indent="0" lvl="0" marL="1828800" rtl="0" algn="l">
              <a:spcBef>
                <a:spcPts val="1000"/>
              </a:spcBef>
              <a:spcAft>
                <a:spcPts val="1000"/>
              </a:spcAft>
              <a:buNone/>
            </a:pPr>
            <a:r>
              <a:rPr lang="en" sz="1000"/>
              <a:t>$iotruck;State2\r\n</a:t>
            </a:r>
            <a:endParaRPr sz="1000"/>
          </a:p>
        </p:txBody>
      </p:sp>
      <p:graphicFrame>
        <p:nvGraphicFramePr>
          <p:cNvPr id="1107" name="Google Shape;1107;p51"/>
          <p:cNvGraphicFramePr/>
          <p:nvPr/>
        </p:nvGraphicFramePr>
        <p:xfrm>
          <a:off x="4571100" y="2542713"/>
          <a:ext cx="3000000" cy="3000000"/>
        </p:xfrm>
        <a:graphic>
          <a:graphicData uri="http://schemas.openxmlformats.org/drawingml/2006/table">
            <a:tbl>
              <a:tblPr>
                <a:noFill/>
                <a:tableStyleId>{FE9752C6-A114-492B-8CEB-BDBFD507BCAC}</a:tableStyleId>
              </a:tblPr>
              <a:tblGrid>
                <a:gridCol w="1156400"/>
                <a:gridCol w="1577750"/>
              </a:tblGrid>
              <a:tr h="12700">
                <a:tc>
                  <a:txBody>
                    <a:bodyPr/>
                    <a:lstStyle/>
                    <a:p>
                      <a:pPr indent="0" lvl="0" marL="0" rtl="0" algn="ctr">
                        <a:spcBef>
                          <a:spcPts val="0"/>
                        </a:spcBef>
                        <a:spcAft>
                          <a:spcPts val="0"/>
                        </a:spcAft>
                        <a:buNone/>
                      </a:pPr>
                      <a:r>
                        <a:rPr lang="en" sz="1100">
                          <a:latin typeface="Maven Pro"/>
                          <a:ea typeface="Maven Pro"/>
                          <a:cs typeface="Maven Pro"/>
                          <a:sym typeface="Maven Pro"/>
                        </a:rPr>
                        <a:t>état triangle</a:t>
                      </a:r>
                      <a:endParaRPr sz="1100">
                        <a:latin typeface="Maven Pro"/>
                        <a:ea typeface="Maven Pro"/>
                        <a:cs typeface="Maven Pro"/>
                        <a:sym typeface="Maven Pro"/>
                      </a:endParaRPr>
                    </a:p>
                  </a:txBody>
                  <a:tcPr marT="63500" marB="63500" marR="63500" marL="63500"/>
                </a:tc>
                <a:tc>
                  <a:txBody>
                    <a:bodyPr/>
                    <a:lstStyle/>
                    <a:p>
                      <a:pPr indent="0" lvl="0" marL="0" rtl="0" algn="ctr">
                        <a:spcBef>
                          <a:spcPts val="0"/>
                        </a:spcBef>
                        <a:spcAft>
                          <a:spcPts val="0"/>
                        </a:spcAft>
                        <a:buNone/>
                      </a:pPr>
                      <a:r>
                        <a:rPr lang="en" sz="1200">
                          <a:latin typeface="Maven Pro"/>
                          <a:ea typeface="Maven Pro"/>
                          <a:cs typeface="Maven Pro"/>
                          <a:sym typeface="Maven Pro"/>
                        </a:rPr>
                        <a:t>1=Levé / 0=Baissé</a:t>
                      </a:r>
                      <a:endParaRPr sz="1200">
                        <a:latin typeface="Maven Pro"/>
                        <a:ea typeface="Maven Pro"/>
                        <a:cs typeface="Maven Pro"/>
                        <a:sym typeface="Maven Pro"/>
                      </a:endParaRPr>
                    </a:p>
                  </a:txBody>
                  <a:tcPr marT="63500" marB="63500" marR="63500" marL="63500"/>
                </a:tc>
              </a:tr>
              <a:tr h="12700">
                <a:tc>
                  <a:txBody>
                    <a:bodyPr/>
                    <a:lstStyle/>
                    <a:p>
                      <a:pPr indent="0" lvl="0" marL="0" rtl="0" algn="ctr">
                        <a:spcBef>
                          <a:spcPts val="0"/>
                        </a:spcBef>
                        <a:spcAft>
                          <a:spcPts val="0"/>
                        </a:spcAft>
                        <a:buNone/>
                      </a:pPr>
                      <a:r>
                        <a:rPr lang="en" sz="1100">
                          <a:latin typeface="Maven Pro"/>
                          <a:ea typeface="Maven Pro"/>
                          <a:cs typeface="Maven Pro"/>
                          <a:sym typeface="Maven Pro"/>
                        </a:rPr>
                        <a:t>état gyrophares</a:t>
                      </a:r>
                      <a:endParaRPr sz="1200">
                        <a:latin typeface="Maven Pro"/>
                        <a:ea typeface="Maven Pro"/>
                        <a:cs typeface="Maven Pro"/>
                        <a:sym typeface="Maven Pro"/>
                      </a:endParaRPr>
                    </a:p>
                  </a:txBody>
                  <a:tcPr marT="63500" marB="63500" marR="63500" marL="63500"/>
                </a:tc>
                <a:tc>
                  <a:txBody>
                    <a:bodyPr/>
                    <a:lstStyle/>
                    <a:p>
                      <a:pPr indent="0" lvl="0" marL="0" rtl="0" algn="ctr">
                        <a:spcBef>
                          <a:spcPts val="0"/>
                        </a:spcBef>
                        <a:spcAft>
                          <a:spcPts val="0"/>
                        </a:spcAft>
                        <a:buNone/>
                      </a:pPr>
                      <a:r>
                        <a:rPr lang="en" sz="1200">
                          <a:latin typeface="Maven Pro"/>
                          <a:ea typeface="Maven Pro"/>
                          <a:cs typeface="Maven Pro"/>
                          <a:sym typeface="Maven Pro"/>
                        </a:rPr>
                        <a:t> 1=Allumé</a:t>
                      </a:r>
                      <a:r>
                        <a:rPr lang="en" sz="1200">
                          <a:latin typeface="Maven Pro"/>
                          <a:ea typeface="Maven Pro"/>
                          <a:cs typeface="Maven Pro"/>
                          <a:sym typeface="Maven Pro"/>
                        </a:rPr>
                        <a:t> / </a:t>
                      </a:r>
                      <a:r>
                        <a:rPr lang="en" sz="1200">
                          <a:latin typeface="Maven Pro"/>
                          <a:ea typeface="Maven Pro"/>
                          <a:cs typeface="Maven Pro"/>
                          <a:sym typeface="Maven Pro"/>
                        </a:rPr>
                        <a:t>0=Eteint</a:t>
                      </a:r>
                      <a:endParaRPr sz="1200">
                        <a:latin typeface="Maven Pro"/>
                        <a:ea typeface="Maven Pro"/>
                        <a:cs typeface="Maven Pro"/>
                        <a:sym typeface="Maven Pro"/>
                      </a:endParaRPr>
                    </a:p>
                  </a:txBody>
                  <a:tcPr marT="63500" marB="63500" marR="63500" marL="63500"/>
                </a:tc>
              </a:tr>
              <a:tr h="12700">
                <a:tc>
                  <a:txBody>
                    <a:bodyPr/>
                    <a:lstStyle/>
                    <a:p>
                      <a:pPr indent="0" lvl="0" marL="0" rtl="0" algn="ctr">
                        <a:spcBef>
                          <a:spcPts val="0"/>
                        </a:spcBef>
                        <a:spcAft>
                          <a:spcPts val="0"/>
                        </a:spcAft>
                        <a:buNone/>
                      </a:pPr>
                      <a:r>
                        <a:rPr lang="en" sz="1100">
                          <a:latin typeface="Maven Pro"/>
                          <a:ea typeface="Maven Pro"/>
                          <a:cs typeface="Maven Pro"/>
                          <a:sym typeface="Maven Pro"/>
                        </a:rPr>
                        <a:t>état éclairage</a:t>
                      </a:r>
                      <a:endParaRPr sz="1200">
                        <a:latin typeface="Maven Pro"/>
                        <a:ea typeface="Maven Pro"/>
                        <a:cs typeface="Maven Pro"/>
                        <a:sym typeface="Maven Pro"/>
                      </a:endParaRPr>
                    </a:p>
                  </a:txBody>
                  <a:tcPr marT="63500" marB="63500" marR="63500" marL="63500"/>
                </a:tc>
                <a:tc>
                  <a:txBody>
                    <a:bodyPr/>
                    <a:lstStyle/>
                    <a:p>
                      <a:pPr indent="0" lvl="0" marL="0" rtl="0" algn="ctr">
                        <a:spcBef>
                          <a:spcPts val="0"/>
                        </a:spcBef>
                        <a:spcAft>
                          <a:spcPts val="0"/>
                        </a:spcAft>
                        <a:buNone/>
                      </a:pPr>
                      <a:r>
                        <a:rPr lang="en" sz="1200">
                          <a:latin typeface="Maven Pro"/>
                          <a:ea typeface="Maven Pro"/>
                          <a:cs typeface="Maven Pro"/>
                          <a:sym typeface="Maven Pro"/>
                        </a:rPr>
                        <a:t> 1=Allumé</a:t>
                      </a:r>
                      <a:r>
                        <a:rPr lang="en" sz="1200">
                          <a:latin typeface="Maven Pro"/>
                          <a:ea typeface="Maven Pro"/>
                          <a:cs typeface="Maven Pro"/>
                          <a:sym typeface="Maven Pro"/>
                        </a:rPr>
                        <a:t> / </a:t>
                      </a:r>
                      <a:r>
                        <a:rPr lang="en" sz="1200">
                          <a:latin typeface="Maven Pro"/>
                          <a:ea typeface="Maven Pro"/>
                          <a:cs typeface="Maven Pro"/>
                          <a:sym typeface="Maven Pro"/>
                        </a:rPr>
                        <a:t>0=Eteint</a:t>
                      </a:r>
                      <a:endParaRPr sz="1200">
                        <a:latin typeface="Maven Pro"/>
                        <a:ea typeface="Maven Pro"/>
                        <a:cs typeface="Maven Pro"/>
                        <a:sym typeface="Maven Pro"/>
                      </a:endParaRPr>
                    </a:p>
                  </a:txBody>
                  <a:tcPr marT="63500" marB="63500" marR="63500" marL="63500"/>
                </a:tc>
              </a:tr>
            </a:tbl>
          </a:graphicData>
        </a:graphic>
      </p:graphicFrame>
      <p:sp>
        <p:nvSpPr>
          <p:cNvPr id="1108" name="Google Shape;1108;p51"/>
          <p:cNvSpPr txBox="1"/>
          <p:nvPr>
            <p:ph idx="1" type="body"/>
          </p:nvPr>
        </p:nvSpPr>
        <p:spPr>
          <a:xfrm>
            <a:off x="4571100" y="1048675"/>
            <a:ext cx="4020600" cy="364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0"/>
              <a:t>Trame d’états :</a:t>
            </a:r>
            <a:endParaRPr sz="1000"/>
          </a:p>
          <a:p>
            <a:pPr indent="0" lvl="0" marL="0" rtl="0" algn="l">
              <a:spcBef>
                <a:spcPts val="1000"/>
              </a:spcBef>
              <a:spcAft>
                <a:spcPts val="0"/>
              </a:spcAft>
              <a:buNone/>
            </a:pPr>
            <a:r>
              <a:rPr lang="en" sz="1000" u="sng"/>
              <a:t>Partie triangle / gyrophares / éclairage de confort</a:t>
            </a:r>
            <a:r>
              <a:rPr lang="en" sz="1000"/>
              <a:t> :</a:t>
            </a:r>
            <a:endParaRPr sz="1000"/>
          </a:p>
          <a:p>
            <a:pPr indent="0" lvl="0" marL="0" rtl="0" algn="l">
              <a:spcBef>
                <a:spcPts val="1000"/>
              </a:spcBef>
              <a:spcAft>
                <a:spcPts val="0"/>
              </a:spcAft>
              <a:buNone/>
            </a:pPr>
            <a:r>
              <a:rPr lang="en" sz="1000"/>
              <a:t>Décomposition d’une trame :</a:t>
            </a:r>
            <a:endParaRPr sz="1000"/>
          </a:p>
          <a:p>
            <a:pPr indent="0" lvl="0" marL="0" rtl="0" algn="l">
              <a:spcBef>
                <a:spcPts val="1000"/>
              </a:spcBef>
              <a:spcAft>
                <a:spcPts val="0"/>
              </a:spcAft>
              <a:buNone/>
            </a:pPr>
            <a:r>
              <a:rPr lang="en" sz="1000"/>
              <a:t>$iotruck;S1;1;1;1\r\n</a:t>
            </a:r>
            <a:endParaRPr sz="1000"/>
          </a:p>
          <a:p>
            <a:pPr indent="0" lvl="0" marL="0" rtl="0" algn="l">
              <a:spcBef>
                <a:spcPts val="1000"/>
              </a:spcBef>
              <a:spcAft>
                <a:spcPts val="0"/>
              </a:spcAft>
              <a:buNone/>
            </a:pPr>
            <a:r>
              <a:rPr lang="en" sz="1000"/>
              <a:t>$iotruck;State1;état triangle;état gyrophares;état éclairage\r\n</a:t>
            </a:r>
            <a:endParaRPr sz="1000"/>
          </a:p>
          <a:p>
            <a:pPr indent="0" lvl="0" marL="0" rtl="0" algn="l">
              <a:spcBef>
                <a:spcPts val="1000"/>
              </a:spcBef>
              <a:spcAft>
                <a:spcPts val="0"/>
              </a:spcAft>
              <a:buNone/>
            </a:pPr>
            <a:r>
              <a:t/>
            </a:r>
            <a:endParaRPr sz="1000"/>
          </a:p>
          <a:p>
            <a:pPr indent="0" lvl="0" marL="0" rtl="0" algn="l">
              <a:spcBef>
                <a:spcPts val="1000"/>
              </a:spcBef>
              <a:spcAft>
                <a:spcPts val="0"/>
              </a:spcAft>
              <a:buNone/>
            </a:pPr>
            <a:r>
              <a:t/>
            </a:r>
            <a:endParaRPr sz="1000"/>
          </a:p>
          <a:p>
            <a:pPr indent="0" lvl="0" marL="0" rtl="0" algn="l">
              <a:spcBef>
                <a:spcPts val="1000"/>
              </a:spcBef>
              <a:spcAft>
                <a:spcPts val="0"/>
              </a:spcAft>
              <a:buNone/>
            </a:pPr>
            <a:r>
              <a:t/>
            </a:r>
            <a:endParaRPr sz="1000"/>
          </a:p>
          <a:p>
            <a:pPr indent="0" lvl="0" marL="0" rtl="0" algn="l">
              <a:spcBef>
                <a:spcPts val="1000"/>
              </a:spcBef>
              <a:spcAft>
                <a:spcPts val="0"/>
              </a:spcAft>
              <a:buNone/>
            </a:pPr>
            <a:r>
              <a:t/>
            </a:r>
            <a:endParaRPr sz="1000"/>
          </a:p>
          <a:p>
            <a:pPr indent="0" lvl="0" marL="0" rtl="0" algn="l">
              <a:spcBef>
                <a:spcPts val="1000"/>
              </a:spcBef>
              <a:spcAft>
                <a:spcPts val="0"/>
              </a:spcAft>
              <a:buNone/>
            </a:pPr>
            <a:r>
              <a:rPr lang="en" sz="1000" u="sng"/>
              <a:t>Partie hayon / niveau de charge</a:t>
            </a:r>
            <a:r>
              <a:rPr lang="en" sz="1000"/>
              <a:t> :</a:t>
            </a:r>
            <a:endParaRPr sz="1000"/>
          </a:p>
          <a:p>
            <a:pPr indent="0" lvl="0" marL="0" rtl="0" algn="l">
              <a:spcBef>
                <a:spcPts val="1000"/>
              </a:spcBef>
              <a:spcAft>
                <a:spcPts val="0"/>
              </a:spcAft>
              <a:buNone/>
            </a:pPr>
            <a:r>
              <a:rPr lang="en" sz="1000"/>
              <a:t>Décomposition d’une trame :	</a:t>
            </a:r>
            <a:endParaRPr sz="1000"/>
          </a:p>
          <a:p>
            <a:pPr indent="0" lvl="0" marL="0" rtl="0" algn="l">
              <a:spcBef>
                <a:spcPts val="1000"/>
              </a:spcBef>
              <a:spcAft>
                <a:spcPts val="0"/>
              </a:spcAft>
              <a:buNone/>
            </a:pPr>
            <a:r>
              <a:rPr lang="en" sz="1000"/>
              <a:t>$iotruck;S2;x;x\r\n</a:t>
            </a:r>
            <a:endParaRPr sz="1000"/>
          </a:p>
          <a:p>
            <a:pPr indent="0" lvl="0" marL="0" rtl="0" algn="l">
              <a:spcBef>
                <a:spcPts val="1000"/>
              </a:spcBef>
              <a:spcAft>
                <a:spcPts val="1000"/>
              </a:spcAft>
              <a:buNone/>
            </a:pPr>
            <a:r>
              <a:rPr lang="en" sz="1000"/>
              <a:t>$iotruck;State2 ;état hayon;état charge\r\n</a:t>
            </a:r>
            <a:endParaRPr sz="1000"/>
          </a:p>
        </p:txBody>
      </p:sp>
      <p:pic>
        <p:nvPicPr>
          <p:cNvPr id="1109" name="Google Shape;1109;p51"/>
          <p:cNvPicPr preferRelativeResize="0"/>
          <p:nvPr/>
        </p:nvPicPr>
        <p:blipFill>
          <a:blip r:embed="rId3">
            <a:alphaModFix/>
          </a:blip>
          <a:stretch>
            <a:fillRect/>
          </a:stretch>
        </p:blipFill>
        <p:spPr>
          <a:xfrm>
            <a:off x="2781300" y="1714500"/>
            <a:ext cx="3581400" cy="1714500"/>
          </a:xfrm>
          <a:prstGeom prst="rect">
            <a:avLst/>
          </a:prstGeom>
          <a:noFill/>
          <a:ln>
            <a:noFill/>
          </a:ln>
        </p:spPr>
      </p:pic>
      <p:sp>
        <p:nvSpPr>
          <p:cNvPr id="1110" name="Google Shape;1110;p51"/>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9"/>
                                        </p:tgtEl>
                                        <p:attrNameLst>
                                          <p:attrName>style.visibility</p:attrName>
                                        </p:attrNameLst>
                                      </p:cBhvr>
                                      <p:to>
                                        <p:strVal val="visible"/>
                                      </p:to>
                                    </p:set>
                                    <p:animEffect filter="fade" transition="in">
                                      <p:cBhvr>
                                        <p:cTn dur="1000"/>
                                        <p:tgtEl>
                                          <p:spTgt spid="11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109"/>
                                        </p:tgtEl>
                                      </p:cBhvr>
                                    </p:animEffect>
                                    <p:set>
                                      <p:cBhvr>
                                        <p:cTn dur="1" fill="hold">
                                          <p:stCondLst>
                                            <p:cond delay="1000"/>
                                          </p:stCondLst>
                                        </p:cTn>
                                        <p:tgtEl>
                                          <p:spTgt spid="110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4" name="Shape 1114"/>
        <p:cNvGrpSpPr/>
        <p:nvPr/>
      </p:nvGrpSpPr>
      <p:grpSpPr>
        <a:xfrm>
          <a:off x="0" y="0"/>
          <a:ext cx="0" cy="0"/>
          <a:chOff x="0" y="0"/>
          <a:chExt cx="0" cy="0"/>
        </a:xfrm>
      </p:grpSpPr>
      <p:sp>
        <p:nvSpPr>
          <p:cNvPr id="1115" name="Google Shape;1115;p52"/>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2.6 </a:t>
            </a:r>
            <a:r>
              <a:rPr lang="en"/>
              <a:t>Architecture logicielle</a:t>
            </a:r>
            <a:endParaRPr/>
          </a:p>
        </p:txBody>
      </p:sp>
      <p:pic>
        <p:nvPicPr>
          <p:cNvPr id="1116" name="Google Shape;1116;p52"/>
          <p:cNvPicPr preferRelativeResize="0"/>
          <p:nvPr/>
        </p:nvPicPr>
        <p:blipFill>
          <a:blip r:embed="rId3">
            <a:alphaModFix/>
          </a:blip>
          <a:stretch>
            <a:fillRect/>
          </a:stretch>
        </p:blipFill>
        <p:spPr>
          <a:xfrm>
            <a:off x="726675" y="1048675"/>
            <a:ext cx="7690642" cy="3396375"/>
          </a:xfrm>
          <a:prstGeom prst="rect">
            <a:avLst/>
          </a:prstGeom>
          <a:noFill/>
          <a:ln>
            <a:noFill/>
          </a:ln>
        </p:spPr>
      </p:pic>
      <p:sp>
        <p:nvSpPr>
          <p:cNvPr id="1117" name="Google Shape;1117;p52"/>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pic>
        <p:nvPicPr>
          <p:cNvPr id="1118" name="Google Shape;1118;p52"/>
          <p:cNvPicPr preferRelativeResize="0"/>
          <p:nvPr/>
        </p:nvPicPr>
        <p:blipFill>
          <a:blip r:embed="rId4">
            <a:alphaModFix/>
          </a:blip>
          <a:stretch>
            <a:fillRect/>
          </a:stretch>
        </p:blipFill>
        <p:spPr>
          <a:xfrm>
            <a:off x="-12" y="157513"/>
            <a:ext cx="8239125" cy="4505325"/>
          </a:xfrm>
          <a:prstGeom prst="rect">
            <a:avLst/>
          </a:prstGeom>
          <a:noFill/>
          <a:ln>
            <a:noFill/>
          </a:ln>
        </p:spPr>
      </p:pic>
      <p:pic>
        <p:nvPicPr>
          <p:cNvPr id="1119" name="Google Shape;1119;p52"/>
          <p:cNvPicPr preferRelativeResize="0"/>
          <p:nvPr/>
        </p:nvPicPr>
        <p:blipFill>
          <a:blip r:embed="rId5">
            <a:alphaModFix/>
          </a:blip>
          <a:stretch>
            <a:fillRect/>
          </a:stretch>
        </p:blipFill>
        <p:spPr>
          <a:xfrm>
            <a:off x="5388849" y="601125"/>
            <a:ext cx="3755150" cy="3618100"/>
          </a:xfrm>
          <a:prstGeom prst="rect">
            <a:avLst/>
          </a:prstGeom>
          <a:noFill/>
          <a:ln>
            <a:noFill/>
          </a:ln>
        </p:spPr>
      </p:pic>
      <p:pic>
        <p:nvPicPr>
          <p:cNvPr id="1120" name="Google Shape;1120;p52"/>
          <p:cNvPicPr preferRelativeResize="0"/>
          <p:nvPr/>
        </p:nvPicPr>
        <p:blipFill>
          <a:blip r:embed="rId6">
            <a:alphaModFix/>
          </a:blip>
          <a:stretch>
            <a:fillRect/>
          </a:stretch>
        </p:blipFill>
        <p:spPr>
          <a:xfrm>
            <a:off x="1963575" y="3775225"/>
            <a:ext cx="2324100" cy="866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18"/>
                                        </p:tgtEl>
                                        <p:attrNameLst>
                                          <p:attrName>style.visibility</p:attrName>
                                        </p:attrNameLst>
                                      </p:cBhvr>
                                      <p:to>
                                        <p:strVal val="visible"/>
                                      </p:to>
                                    </p:set>
                                    <p:anim calcmode="lin" valueType="num">
                                      <p:cBhvr additive="base">
                                        <p:cTn dur="1000"/>
                                        <p:tgtEl>
                                          <p:spTgt spid="1118"/>
                                        </p:tgtEl>
                                        <p:attrNameLst>
                                          <p:attrName>ppt_w</p:attrName>
                                        </p:attrNameLst>
                                      </p:cBhvr>
                                      <p:tavLst>
                                        <p:tav fmla="" tm="0">
                                          <p:val>
                                            <p:strVal val="0"/>
                                          </p:val>
                                        </p:tav>
                                        <p:tav fmla="" tm="100000">
                                          <p:val>
                                            <p:strVal val="#ppt_w"/>
                                          </p:val>
                                        </p:tav>
                                      </p:tavLst>
                                    </p:anim>
                                    <p:anim calcmode="lin" valueType="num">
                                      <p:cBhvr additive="base">
                                        <p:cTn dur="1000"/>
                                        <p:tgtEl>
                                          <p:spTgt spid="111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1118"/>
                                        </p:tgtEl>
                                        <p:attrNameLst>
                                          <p:attrName>ppt_w</p:attrName>
                                        </p:attrNameLst>
                                      </p:cBhvr>
                                      <p:tavLst>
                                        <p:tav fmla="" tm="0">
                                          <p:val>
                                            <p:strVal val="#ppt_w"/>
                                          </p:val>
                                        </p:tav>
                                        <p:tav fmla="" tm="100000">
                                          <p:val>
                                            <p:strVal val="0"/>
                                          </p:val>
                                        </p:tav>
                                      </p:tavLst>
                                    </p:anim>
                                    <p:anim calcmode="lin" valueType="num">
                                      <p:cBhvr additive="base">
                                        <p:cTn dur="1000"/>
                                        <p:tgtEl>
                                          <p:spTgt spid="1118"/>
                                        </p:tgtEl>
                                        <p:attrNameLst>
                                          <p:attrName>ppt_h</p:attrName>
                                        </p:attrNameLst>
                                      </p:cBhvr>
                                      <p:tavLst>
                                        <p:tav fmla="" tm="0">
                                          <p:val>
                                            <p:strVal val="#ppt_h"/>
                                          </p:val>
                                        </p:tav>
                                        <p:tav fmla="" tm="100000">
                                          <p:val>
                                            <p:strVal val="0"/>
                                          </p:val>
                                        </p:tav>
                                      </p:tavLst>
                                    </p:anim>
                                    <p:set>
                                      <p:cBhvr>
                                        <p:cTn dur="1" fill="hold">
                                          <p:stCondLst>
                                            <p:cond delay="1000"/>
                                          </p:stCondLst>
                                        </p:cTn>
                                        <p:tgtEl>
                                          <p:spTgt spid="111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19"/>
                                        </p:tgtEl>
                                        <p:attrNameLst>
                                          <p:attrName>style.visibility</p:attrName>
                                        </p:attrNameLst>
                                      </p:cBhvr>
                                      <p:to>
                                        <p:strVal val="visible"/>
                                      </p:to>
                                    </p:set>
                                    <p:anim calcmode="lin" valueType="num">
                                      <p:cBhvr additive="base">
                                        <p:cTn dur="1000"/>
                                        <p:tgtEl>
                                          <p:spTgt spid="1119"/>
                                        </p:tgtEl>
                                        <p:attrNameLst>
                                          <p:attrName>ppt_w</p:attrName>
                                        </p:attrNameLst>
                                      </p:cBhvr>
                                      <p:tavLst>
                                        <p:tav fmla="" tm="0">
                                          <p:val>
                                            <p:strVal val="0"/>
                                          </p:val>
                                        </p:tav>
                                        <p:tav fmla="" tm="100000">
                                          <p:val>
                                            <p:strVal val="#ppt_w"/>
                                          </p:val>
                                        </p:tav>
                                      </p:tavLst>
                                    </p:anim>
                                    <p:anim calcmode="lin" valueType="num">
                                      <p:cBhvr additive="base">
                                        <p:cTn dur="1000"/>
                                        <p:tgtEl>
                                          <p:spTgt spid="111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1119"/>
                                        </p:tgtEl>
                                        <p:attrNameLst>
                                          <p:attrName>ppt_w</p:attrName>
                                        </p:attrNameLst>
                                      </p:cBhvr>
                                      <p:tavLst>
                                        <p:tav fmla="" tm="0">
                                          <p:val>
                                            <p:strVal val="#ppt_w"/>
                                          </p:val>
                                        </p:tav>
                                        <p:tav fmla="" tm="100000">
                                          <p:val>
                                            <p:strVal val="0"/>
                                          </p:val>
                                        </p:tav>
                                      </p:tavLst>
                                    </p:anim>
                                    <p:anim calcmode="lin" valueType="num">
                                      <p:cBhvr additive="base">
                                        <p:cTn dur="1000"/>
                                        <p:tgtEl>
                                          <p:spTgt spid="1119"/>
                                        </p:tgtEl>
                                        <p:attrNameLst>
                                          <p:attrName>ppt_h</p:attrName>
                                        </p:attrNameLst>
                                      </p:cBhvr>
                                      <p:tavLst>
                                        <p:tav fmla="" tm="0">
                                          <p:val>
                                            <p:strVal val="#ppt_h"/>
                                          </p:val>
                                        </p:tav>
                                        <p:tav fmla="" tm="100000">
                                          <p:val>
                                            <p:strVal val="0"/>
                                          </p:val>
                                        </p:tav>
                                      </p:tavLst>
                                    </p:anim>
                                    <p:set>
                                      <p:cBhvr>
                                        <p:cTn dur="1" fill="hold">
                                          <p:stCondLst>
                                            <p:cond delay="1000"/>
                                          </p:stCondLst>
                                        </p:cTn>
                                        <p:tgtEl>
                                          <p:spTgt spid="111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20"/>
                                        </p:tgtEl>
                                        <p:attrNameLst>
                                          <p:attrName>style.visibility</p:attrName>
                                        </p:attrNameLst>
                                      </p:cBhvr>
                                      <p:to>
                                        <p:strVal val="visible"/>
                                      </p:to>
                                    </p:set>
                                    <p:anim calcmode="lin" valueType="num">
                                      <p:cBhvr additive="base">
                                        <p:cTn dur="1000"/>
                                        <p:tgtEl>
                                          <p:spTgt spid="1120"/>
                                        </p:tgtEl>
                                        <p:attrNameLst>
                                          <p:attrName>ppt_w</p:attrName>
                                        </p:attrNameLst>
                                      </p:cBhvr>
                                      <p:tavLst>
                                        <p:tav fmla="" tm="0">
                                          <p:val>
                                            <p:strVal val="0"/>
                                          </p:val>
                                        </p:tav>
                                        <p:tav fmla="" tm="100000">
                                          <p:val>
                                            <p:strVal val="#ppt_w"/>
                                          </p:val>
                                        </p:tav>
                                      </p:tavLst>
                                    </p:anim>
                                    <p:anim calcmode="lin" valueType="num">
                                      <p:cBhvr additive="base">
                                        <p:cTn dur="1000"/>
                                        <p:tgtEl>
                                          <p:spTgt spid="112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1120"/>
                                        </p:tgtEl>
                                        <p:attrNameLst>
                                          <p:attrName>ppt_w</p:attrName>
                                        </p:attrNameLst>
                                      </p:cBhvr>
                                      <p:tavLst>
                                        <p:tav fmla="" tm="0">
                                          <p:val>
                                            <p:strVal val="#ppt_w"/>
                                          </p:val>
                                        </p:tav>
                                        <p:tav fmla="" tm="100000">
                                          <p:val>
                                            <p:strVal val="0"/>
                                          </p:val>
                                        </p:tav>
                                      </p:tavLst>
                                    </p:anim>
                                    <p:anim calcmode="lin" valueType="num">
                                      <p:cBhvr additive="base">
                                        <p:cTn dur="1000"/>
                                        <p:tgtEl>
                                          <p:spTgt spid="1120"/>
                                        </p:tgtEl>
                                        <p:attrNameLst>
                                          <p:attrName>ppt_h</p:attrName>
                                        </p:attrNameLst>
                                      </p:cBhvr>
                                      <p:tavLst>
                                        <p:tav fmla="" tm="0">
                                          <p:val>
                                            <p:strVal val="#ppt_h"/>
                                          </p:val>
                                        </p:tav>
                                        <p:tav fmla="" tm="100000">
                                          <p:val>
                                            <p:strVal val="0"/>
                                          </p:val>
                                        </p:tav>
                                      </p:tavLst>
                                    </p:anim>
                                    <p:set>
                                      <p:cBhvr>
                                        <p:cTn dur="1" fill="hold">
                                          <p:stCondLst>
                                            <p:cond delay="1000"/>
                                          </p:stCondLst>
                                        </p:cTn>
                                        <p:tgtEl>
                                          <p:spTgt spid="112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53"/>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2.7 </a:t>
            </a:r>
            <a:r>
              <a:rPr lang="en"/>
              <a:t>Scénario : Appairer les accessoires</a:t>
            </a:r>
            <a:endParaRPr/>
          </a:p>
        </p:txBody>
      </p:sp>
      <p:pic>
        <p:nvPicPr>
          <p:cNvPr id="1126" name="Google Shape;1126;p53"/>
          <p:cNvPicPr preferRelativeResize="0"/>
          <p:nvPr/>
        </p:nvPicPr>
        <p:blipFill>
          <a:blip r:embed="rId3">
            <a:alphaModFix/>
          </a:blip>
          <a:stretch>
            <a:fillRect/>
          </a:stretch>
        </p:blipFill>
        <p:spPr>
          <a:xfrm>
            <a:off x="1239263" y="1114850"/>
            <a:ext cx="6665475" cy="3367450"/>
          </a:xfrm>
          <a:prstGeom prst="rect">
            <a:avLst/>
          </a:prstGeom>
          <a:noFill/>
          <a:ln>
            <a:noFill/>
          </a:ln>
        </p:spPr>
      </p:pic>
      <p:sp>
        <p:nvSpPr>
          <p:cNvPr id="1127" name="Google Shape;1127;p53"/>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1" name="Shape 1131"/>
        <p:cNvGrpSpPr/>
        <p:nvPr/>
      </p:nvGrpSpPr>
      <p:grpSpPr>
        <a:xfrm>
          <a:off x="0" y="0"/>
          <a:ext cx="0" cy="0"/>
          <a:chOff x="0" y="0"/>
          <a:chExt cx="0" cy="0"/>
        </a:xfrm>
      </p:grpSpPr>
      <p:sp>
        <p:nvSpPr>
          <p:cNvPr id="1132" name="Google Shape;1132;p54"/>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2.7 </a:t>
            </a:r>
            <a:r>
              <a:rPr lang="en"/>
              <a:t>Scénario : Contrôler les accessoires</a:t>
            </a:r>
            <a:endParaRPr/>
          </a:p>
        </p:txBody>
      </p:sp>
      <p:pic>
        <p:nvPicPr>
          <p:cNvPr id="1133" name="Google Shape;1133;p54"/>
          <p:cNvPicPr preferRelativeResize="0"/>
          <p:nvPr/>
        </p:nvPicPr>
        <p:blipFill>
          <a:blip r:embed="rId3">
            <a:alphaModFix/>
          </a:blip>
          <a:stretch>
            <a:fillRect/>
          </a:stretch>
        </p:blipFill>
        <p:spPr>
          <a:xfrm>
            <a:off x="792550" y="1450375"/>
            <a:ext cx="7558900" cy="2242750"/>
          </a:xfrm>
          <a:prstGeom prst="rect">
            <a:avLst/>
          </a:prstGeom>
          <a:noFill/>
          <a:ln>
            <a:noFill/>
          </a:ln>
        </p:spPr>
      </p:pic>
      <p:sp>
        <p:nvSpPr>
          <p:cNvPr id="1134" name="Google Shape;1134;p54"/>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55"/>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rPr>
              <a:t>2.7 Scénario : </a:t>
            </a:r>
            <a:r>
              <a:rPr lang="en"/>
              <a:t>Démarrage de l’application</a:t>
            </a:r>
            <a:endParaRPr/>
          </a:p>
        </p:txBody>
      </p:sp>
      <p:pic>
        <p:nvPicPr>
          <p:cNvPr id="1140" name="Google Shape;1140;p55"/>
          <p:cNvPicPr preferRelativeResize="0"/>
          <p:nvPr/>
        </p:nvPicPr>
        <p:blipFill>
          <a:blip r:embed="rId3">
            <a:alphaModFix/>
          </a:blip>
          <a:stretch>
            <a:fillRect/>
          </a:stretch>
        </p:blipFill>
        <p:spPr>
          <a:xfrm>
            <a:off x="1509474" y="1098088"/>
            <a:ext cx="6125050" cy="3400975"/>
          </a:xfrm>
          <a:prstGeom prst="rect">
            <a:avLst/>
          </a:prstGeom>
          <a:noFill/>
          <a:ln>
            <a:noFill/>
          </a:ln>
        </p:spPr>
      </p:pic>
      <p:sp>
        <p:nvSpPr>
          <p:cNvPr id="1141" name="Google Shape;1141;p55"/>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5" name="Shape 1145"/>
        <p:cNvGrpSpPr/>
        <p:nvPr/>
      </p:nvGrpSpPr>
      <p:grpSpPr>
        <a:xfrm>
          <a:off x="0" y="0"/>
          <a:ext cx="0" cy="0"/>
          <a:chOff x="0" y="0"/>
          <a:chExt cx="0" cy="0"/>
        </a:xfrm>
      </p:grpSpPr>
      <p:sp>
        <p:nvSpPr>
          <p:cNvPr id="1146" name="Google Shape;1146;p56"/>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2.7 </a:t>
            </a:r>
            <a:r>
              <a:rPr lang="en"/>
              <a:t>Scénario : Visualiser les informations</a:t>
            </a:r>
            <a:endParaRPr/>
          </a:p>
        </p:txBody>
      </p:sp>
      <p:pic>
        <p:nvPicPr>
          <p:cNvPr id="1147" name="Google Shape;1147;p56"/>
          <p:cNvPicPr preferRelativeResize="0"/>
          <p:nvPr/>
        </p:nvPicPr>
        <p:blipFill>
          <a:blip r:embed="rId3">
            <a:alphaModFix/>
          </a:blip>
          <a:stretch>
            <a:fillRect/>
          </a:stretch>
        </p:blipFill>
        <p:spPr>
          <a:xfrm>
            <a:off x="366038" y="1408750"/>
            <a:ext cx="8411925" cy="2779650"/>
          </a:xfrm>
          <a:prstGeom prst="rect">
            <a:avLst/>
          </a:prstGeom>
          <a:noFill/>
          <a:ln>
            <a:noFill/>
          </a:ln>
        </p:spPr>
      </p:pic>
      <p:sp>
        <p:nvSpPr>
          <p:cNvPr id="1148" name="Google Shape;1148;p56"/>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57"/>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2.8 </a:t>
            </a:r>
            <a:r>
              <a:rPr lang="en"/>
              <a:t>Tests de validation</a:t>
            </a:r>
            <a:endParaRPr/>
          </a:p>
        </p:txBody>
      </p:sp>
      <p:graphicFrame>
        <p:nvGraphicFramePr>
          <p:cNvPr id="1154" name="Google Shape;1154;p57"/>
          <p:cNvGraphicFramePr/>
          <p:nvPr/>
        </p:nvGraphicFramePr>
        <p:xfrm>
          <a:off x="550475" y="1048678"/>
          <a:ext cx="3000000" cy="3000000"/>
        </p:xfrm>
        <a:graphic>
          <a:graphicData uri="http://schemas.openxmlformats.org/drawingml/2006/table">
            <a:tbl>
              <a:tblPr>
                <a:noFill/>
                <a:tableStyleId>{FE9752C6-A114-492B-8CEB-BDBFD507BCAC}</a:tableStyleId>
              </a:tblPr>
              <a:tblGrid>
                <a:gridCol w="1644500"/>
                <a:gridCol w="1931875"/>
                <a:gridCol w="2261650"/>
                <a:gridCol w="509125"/>
                <a:gridCol w="1695875"/>
              </a:tblGrid>
              <a:tr h="105925">
                <a:tc>
                  <a:txBody>
                    <a:bodyPr/>
                    <a:lstStyle/>
                    <a:p>
                      <a:pPr indent="0" lvl="0" marL="0" rtl="0" algn="l">
                        <a:spcBef>
                          <a:spcPts val="0"/>
                        </a:spcBef>
                        <a:spcAft>
                          <a:spcPts val="0"/>
                        </a:spcAft>
                        <a:buNone/>
                      </a:pPr>
                      <a:r>
                        <a:rPr lang="en" sz="500">
                          <a:latin typeface="Muli"/>
                          <a:ea typeface="Muli"/>
                          <a:cs typeface="Muli"/>
                          <a:sym typeface="Muli"/>
                        </a:rPr>
                        <a:t>Désignation</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Démarche à suivre</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Résultat attendu</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Oui / Non</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Remarques</a:t>
                      </a:r>
                      <a:endParaRPr sz="500">
                        <a:latin typeface="Muli"/>
                        <a:ea typeface="Muli"/>
                        <a:cs typeface="Muli"/>
                        <a:sym typeface="Muli"/>
                      </a:endParaRPr>
                    </a:p>
                  </a:txBody>
                  <a:tcPr marT="63500" marB="63500" marR="63500" marL="63500"/>
                </a:tc>
              </a:tr>
              <a:tr h="227475">
                <a:tc>
                  <a:txBody>
                    <a:bodyPr/>
                    <a:lstStyle/>
                    <a:p>
                      <a:pPr indent="0" lvl="0" marL="0" rtl="0" algn="l">
                        <a:spcBef>
                          <a:spcPts val="0"/>
                        </a:spcBef>
                        <a:spcAft>
                          <a:spcPts val="0"/>
                        </a:spcAft>
                        <a:buNone/>
                      </a:pPr>
                      <a:r>
                        <a:rPr lang="en" sz="500">
                          <a:latin typeface="Muli"/>
                          <a:ea typeface="Muli"/>
                          <a:cs typeface="Muli"/>
                          <a:sym typeface="Muli"/>
                        </a:rPr>
                        <a:t>Activation du Bluetooth</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Appuyer sur le bouton “Activer” le Bluetooth</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a:t>
                      </a:r>
                      <a:r>
                        <a:rPr lang="en" sz="500">
                          <a:latin typeface="Muli"/>
                          <a:ea typeface="Muli"/>
                          <a:cs typeface="Muli"/>
                          <a:sym typeface="Muli"/>
                        </a:rPr>
                        <a:t>Bluetooth est activé (L'icône du Bluetooth est affichée normalement)</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Oui</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a:t>
                      </a:r>
                      <a:r>
                        <a:rPr lang="en" sz="500">
                          <a:latin typeface="Muli"/>
                          <a:ea typeface="Muli"/>
                          <a:cs typeface="Muli"/>
                          <a:sym typeface="Muli"/>
                        </a:rPr>
                        <a:t>Bluetooth est activé</a:t>
                      </a:r>
                      <a:endParaRPr sz="500">
                        <a:latin typeface="Muli"/>
                        <a:ea typeface="Muli"/>
                        <a:cs typeface="Muli"/>
                        <a:sym typeface="Muli"/>
                      </a:endParaRPr>
                    </a:p>
                  </a:txBody>
                  <a:tcPr marT="63500" marB="63500" marR="63500" marL="63500"/>
                </a:tc>
              </a:tr>
              <a:tr h="202300">
                <a:tc>
                  <a:txBody>
                    <a:bodyPr/>
                    <a:lstStyle/>
                    <a:p>
                      <a:pPr indent="0" lvl="0" marL="0" rtl="0" algn="l">
                        <a:spcBef>
                          <a:spcPts val="0"/>
                        </a:spcBef>
                        <a:spcAft>
                          <a:spcPts val="0"/>
                        </a:spcAft>
                        <a:buNone/>
                      </a:pPr>
                      <a:r>
                        <a:rPr lang="en" sz="500">
                          <a:latin typeface="Muli"/>
                          <a:ea typeface="Muli"/>
                          <a:cs typeface="Muli"/>
                          <a:sym typeface="Muli"/>
                        </a:rPr>
                        <a:t>Désactivation du Bluetooth</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Appuyer sur le bouton “Désactiver” le Bluetooth</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a:t>
                      </a:r>
                      <a:r>
                        <a:rPr lang="en" sz="500">
                          <a:latin typeface="Muli"/>
                          <a:ea typeface="Muli"/>
                          <a:cs typeface="Muli"/>
                          <a:sym typeface="Muli"/>
                        </a:rPr>
                        <a:t>Bluetooth est désactivé (L'icône du Bluetooth est affichée “barré”)</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Oui</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a:t>
                      </a:r>
                      <a:r>
                        <a:rPr lang="en" sz="500">
                          <a:latin typeface="Muli"/>
                          <a:ea typeface="Muli"/>
                          <a:cs typeface="Muli"/>
                          <a:sym typeface="Muli"/>
                        </a:rPr>
                        <a:t>Bluetooth est désactivé</a:t>
                      </a:r>
                      <a:endParaRPr sz="500">
                        <a:latin typeface="Muli"/>
                        <a:ea typeface="Muli"/>
                        <a:cs typeface="Muli"/>
                        <a:sym typeface="Muli"/>
                      </a:endParaRPr>
                    </a:p>
                  </a:txBody>
                  <a:tcPr marT="63500" marB="63500" marR="63500" marL="63500"/>
                </a:tc>
              </a:tr>
              <a:tr h="174925">
                <a:tc>
                  <a:txBody>
                    <a:bodyPr/>
                    <a:lstStyle/>
                    <a:p>
                      <a:pPr indent="0" lvl="0" marL="0" rtl="0" algn="l">
                        <a:spcBef>
                          <a:spcPts val="0"/>
                        </a:spcBef>
                        <a:spcAft>
                          <a:spcPts val="0"/>
                        </a:spcAft>
                        <a:buNone/>
                      </a:pPr>
                      <a:r>
                        <a:rPr lang="en" sz="500">
                          <a:latin typeface="Muli"/>
                          <a:ea typeface="Muli"/>
                          <a:cs typeface="Muli"/>
                          <a:sym typeface="Muli"/>
                        </a:rPr>
                        <a:t>Déplacement du triangle vers le haut</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Appuyer sur le bouton “Lever” le triangle</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triangle est levé</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Oui</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triangle est levé</a:t>
                      </a:r>
                      <a:endParaRPr sz="500">
                        <a:latin typeface="Muli"/>
                        <a:ea typeface="Muli"/>
                        <a:cs typeface="Muli"/>
                        <a:sym typeface="Muli"/>
                      </a:endParaRPr>
                    </a:p>
                  </a:txBody>
                  <a:tcPr marT="63500" marB="63500" marR="63500" marL="63500"/>
                </a:tc>
              </a:tr>
              <a:tr h="100000">
                <a:tc>
                  <a:txBody>
                    <a:bodyPr/>
                    <a:lstStyle/>
                    <a:p>
                      <a:pPr indent="0" lvl="0" marL="0" rtl="0" algn="l">
                        <a:spcBef>
                          <a:spcPts val="0"/>
                        </a:spcBef>
                        <a:spcAft>
                          <a:spcPts val="0"/>
                        </a:spcAft>
                        <a:buNone/>
                      </a:pPr>
                      <a:r>
                        <a:rPr lang="en" sz="500">
                          <a:latin typeface="Muli"/>
                          <a:ea typeface="Muli"/>
                          <a:cs typeface="Muli"/>
                          <a:sym typeface="Muli"/>
                        </a:rPr>
                        <a:t>Déplacement du triangle vers le bas</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Appuyer sur le bouton “Baisser” le triangle</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triangle est baissé</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Oui</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triangle est baissé</a:t>
                      </a:r>
                      <a:endParaRPr sz="500">
                        <a:latin typeface="Muli"/>
                        <a:ea typeface="Muli"/>
                        <a:cs typeface="Muli"/>
                        <a:sym typeface="Muli"/>
                      </a:endParaRPr>
                    </a:p>
                  </a:txBody>
                  <a:tcPr marT="63500" marB="63500" marR="63500" marL="63500"/>
                </a:tc>
              </a:tr>
              <a:tr h="365800">
                <a:tc>
                  <a:txBody>
                    <a:bodyPr/>
                    <a:lstStyle/>
                    <a:p>
                      <a:pPr indent="0" lvl="0" marL="0" rtl="0" algn="l">
                        <a:spcBef>
                          <a:spcPts val="0"/>
                        </a:spcBef>
                        <a:spcAft>
                          <a:spcPts val="0"/>
                        </a:spcAft>
                        <a:buNone/>
                      </a:pPr>
                      <a:r>
                        <a:rPr lang="en" sz="500">
                          <a:latin typeface="Muli"/>
                          <a:ea typeface="Muli"/>
                          <a:cs typeface="Muli"/>
                          <a:sym typeface="Muli"/>
                        </a:rPr>
                        <a:t>Activation du mode d’intervention</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Appuyer sur le bouton “Lever” le triangle</a:t>
                      </a:r>
                      <a:endParaRPr sz="500">
                        <a:latin typeface="Muli"/>
                        <a:ea typeface="Muli"/>
                        <a:cs typeface="Muli"/>
                        <a:sym typeface="Muli"/>
                      </a:endParaRPr>
                    </a:p>
                    <a:p>
                      <a:pPr indent="0" lvl="0" marL="0" rtl="0" algn="l">
                        <a:spcBef>
                          <a:spcPts val="0"/>
                        </a:spcBef>
                        <a:spcAft>
                          <a:spcPts val="0"/>
                        </a:spcAft>
                        <a:buNone/>
                      </a:pPr>
                      <a:r>
                        <a:rPr lang="en" sz="500">
                          <a:latin typeface="Muli"/>
                          <a:ea typeface="Muli"/>
                          <a:cs typeface="Muli"/>
                          <a:sym typeface="Muli"/>
                        </a:rPr>
                        <a:t>Appuyer sur le bouton “Activer” du mode d’intervention</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mode d’intervention est activé (le clignotement des LED du triangle son activé)</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Oui</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gyrophare est allumé</a:t>
                      </a:r>
                      <a:endParaRPr sz="500">
                        <a:latin typeface="Muli"/>
                        <a:ea typeface="Muli"/>
                        <a:cs typeface="Muli"/>
                        <a:sym typeface="Muli"/>
                      </a:endParaRPr>
                    </a:p>
                  </a:txBody>
                  <a:tcPr marT="63500" marB="63500" marR="63500" marL="63500"/>
                </a:tc>
              </a:tr>
              <a:tr h="235850">
                <a:tc>
                  <a:txBody>
                    <a:bodyPr/>
                    <a:lstStyle/>
                    <a:p>
                      <a:pPr indent="0" lvl="0" marL="0" rtl="0" algn="l">
                        <a:spcBef>
                          <a:spcPts val="0"/>
                        </a:spcBef>
                        <a:spcAft>
                          <a:spcPts val="0"/>
                        </a:spcAft>
                        <a:buNone/>
                      </a:pPr>
                      <a:r>
                        <a:rPr lang="en" sz="500">
                          <a:latin typeface="Muli"/>
                          <a:ea typeface="Muli"/>
                          <a:cs typeface="Muli"/>
                          <a:sym typeface="Muli"/>
                        </a:rPr>
                        <a:t>Désactivation du mode d’intervention</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Appuyer sur le bouton “Désactiver” du mode d’intervention</a:t>
                      </a:r>
                      <a:endParaRPr sz="500">
                        <a:latin typeface="Muli"/>
                        <a:ea typeface="Muli"/>
                        <a:cs typeface="Muli"/>
                        <a:sym typeface="Muli"/>
                      </a:endParaRPr>
                    </a:p>
                    <a:p>
                      <a:pPr indent="0" lvl="0" marL="0" rtl="0" algn="l">
                        <a:spcBef>
                          <a:spcPts val="0"/>
                        </a:spcBef>
                        <a:spcAft>
                          <a:spcPts val="0"/>
                        </a:spcAft>
                        <a:buNone/>
                      </a:pPr>
                      <a:r>
                        <a:rPr lang="en" sz="500">
                          <a:latin typeface="Muli"/>
                          <a:ea typeface="Muli"/>
                          <a:cs typeface="Muli"/>
                          <a:sym typeface="Muli"/>
                        </a:rPr>
                        <a:t>Appuyer sur le bouton “Baisser” le triangle</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mode d’intervention est désactivé</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Oui</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gyrophare est éteint</a:t>
                      </a:r>
                      <a:endParaRPr sz="500">
                        <a:latin typeface="Muli"/>
                        <a:ea typeface="Muli"/>
                        <a:cs typeface="Muli"/>
                        <a:sym typeface="Muli"/>
                      </a:endParaRPr>
                    </a:p>
                  </a:txBody>
                  <a:tcPr marT="63500" marB="63500" marR="63500" marL="63500"/>
                </a:tc>
              </a:tr>
              <a:tr h="131100">
                <a:tc>
                  <a:txBody>
                    <a:bodyPr/>
                    <a:lstStyle/>
                    <a:p>
                      <a:pPr indent="0" lvl="0" marL="0" rtl="0" algn="l">
                        <a:spcBef>
                          <a:spcPts val="0"/>
                        </a:spcBef>
                        <a:spcAft>
                          <a:spcPts val="0"/>
                        </a:spcAft>
                        <a:buNone/>
                      </a:pPr>
                      <a:r>
                        <a:rPr lang="en" sz="500">
                          <a:latin typeface="Muli"/>
                          <a:ea typeface="Muli"/>
                          <a:cs typeface="Muli"/>
                          <a:sym typeface="Muli"/>
                        </a:rPr>
                        <a:t>Activation de l’éclairage</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Appuyer sur le bouton “Allumer” l’éclairage</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L’éclairage est allumé</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Oui</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L’éclairage est allumé</a:t>
                      </a:r>
                      <a:endParaRPr sz="500">
                        <a:latin typeface="Muli"/>
                        <a:ea typeface="Muli"/>
                        <a:cs typeface="Muli"/>
                        <a:sym typeface="Muli"/>
                      </a:endParaRPr>
                    </a:p>
                  </a:txBody>
                  <a:tcPr marT="63500" marB="63500" marR="63500" marL="63500"/>
                </a:tc>
              </a:tr>
              <a:tr h="105925">
                <a:tc>
                  <a:txBody>
                    <a:bodyPr/>
                    <a:lstStyle/>
                    <a:p>
                      <a:pPr indent="0" lvl="0" marL="0" rtl="0" algn="l">
                        <a:spcBef>
                          <a:spcPts val="0"/>
                        </a:spcBef>
                        <a:spcAft>
                          <a:spcPts val="0"/>
                        </a:spcAft>
                        <a:buNone/>
                      </a:pPr>
                      <a:r>
                        <a:rPr lang="en" sz="500">
                          <a:latin typeface="Muli"/>
                          <a:ea typeface="Muli"/>
                          <a:cs typeface="Muli"/>
                          <a:sym typeface="Muli"/>
                        </a:rPr>
                        <a:t>Désactivation de l’éclairage</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Appuyer sur le bouton "Éteindre" l’éclairage</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L’éclairage est éteint</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Oui</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L’éclairage est éteint</a:t>
                      </a:r>
                      <a:endParaRPr sz="500">
                        <a:latin typeface="Muli"/>
                        <a:ea typeface="Muli"/>
                        <a:cs typeface="Muli"/>
                        <a:sym typeface="Muli"/>
                      </a:endParaRPr>
                    </a:p>
                  </a:txBody>
                  <a:tcPr marT="63500" marB="63500" marR="63500" marL="63500"/>
                </a:tc>
              </a:tr>
              <a:tr h="100000">
                <a:tc>
                  <a:txBody>
                    <a:bodyPr/>
                    <a:lstStyle/>
                    <a:p>
                      <a:pPr indent="0" lvl="0" marL="0" rtl="0" algn="l">
                        <a:spcBef>
                          <a:spcPts val="0"/>
                        </a:spcBef>
                        <a:spcAft>
                          <a:spcPts val="0"/>
                        </a:spcAft>
                        <a:buNone/>
                      </a:pPr>
                      <a:r>
                        <a:rPr lang="en" sz="500">
                          <a:latin typeface="Muli"/>
                          <a:ea typeface="Muli"/>
                          <a:cs typeface="Muli"/>
                          <a:sym typeface="Muli"/>
                        </a:rPr>
                        <a:t>Déplacement du hayon vers le haut</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Appuyer sur le bouton “Lever” le hayon</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hayon est levé</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Oui</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hayon est levé</a:t>
                      </a:r>
                      <a:endParaRPr sz="500">
                        <a:latin typeface="Muli"/>
                        <a:ea typeface="Muli"/>
                        <a:cs typeface="Muli"/>
                        <a:sym typeface="Muli"/>
                      </a:endParaRPr>
                    </a:p>
                  </a:txBody>
                  <a:tcPr marT="63500" marB="63500" marR="63500" marL="63500"/>
                </a:tc>
              </a:tr>
              <a:tr h="131075">
                <a:tc>
                  <a:txBody>
                    <a:bodyPr/>
                    <a:lstStyle/>
                    <a:p>
                      <a:pPr indent="0" lvl="0" marL="0" rtl="0" algn="l">
                        <a:spcBef>
                          <a:spcPts val="0"/>
                        </a:spcBef>
                        <a:spcAft>
                          <a:spcPts val="0"/>
                        </a:spcAft>
                        <a:buNone/>
                      </a:pPr>
                      <a:r>
                        <a:rPr lang="en" sz="500">
                          <a:latin typeface="Muli"/>
                          <a:ea typeface="Muli"/>
                          <a:cs typeface="Muli"/>
                          <a:sym typeface="Muli"/>
                        </a:rPr>
                        <a:t>Déplacement du hayon vers le bas</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Appuyer sur le bouton “Baisser” le hayon</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hayon est baissé</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Oui</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hayon est baissé</a:t>
                      </a:r>
                      <a:endParaRPr sz="500">
                        <a:latin typeface="Muli"/>
                        <a:ea typeface="Muli"/>
                        <a:cs typeface="Muli"/>
                        <a:sym typeface="Muli"/>
                      </a:endParaRPr>
                    </a:p>
                  </a:txBody>
                  <a:tcPr marT="63500" marB="63500" marR="63500" marL="63500"/>
                </a:tc>
              </a:tr>
              <a:tr h="100000">
                <a:tc>
                  <a:txBody>
                    <a:bodyPr/>
                    <a:lstStyle/>
                    <a:p>
                      <a:pPr indent="0" lvl="0" marL="0" rtl="0" algn="l">
                        <a:spcBef>
                          <a:spcPts val="0"/>
                        </a:spcBef>
                        <a:spcAft>
                          <a:spcPts val="0"/>
                        </a:spcAft>
                        <a:buNone/>
                      </a:pPr>
                      <a:r>
                        <a:rPr lang="en" sz="500">
                          <a:latin typeface="Muli"/>
                          <a:ea typeface="Muli"/>
                          <a:cs typeface="Muli"/>
                          <a:sym typeface="Muli"/>
                        </a:rPr>
                        <a:t>Statut Surcharge “Normal”</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Affichage du statut du camion “Normal”</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camion est dans un état de surcharge “Normal”</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t/>
                      </a:r>
                      <a:endParaRPr sz="500">
                        <a:latin typeface="Muli"/>
                        <a:ea typeface="Muli"/>
                        <a:cs typeface="Muli"/>
                        <a:sym typeface="Muli"/>
                      </a:endParaRPr>
                    </a:p>
                  </a:txBody>
                  <a:tcPr marT="63500" marB="63500" marR="63500" marL="63500"/>
                </a:tc>
              </a:tr>
              <a:tr h="158125">
                <a:tc>
                  <a:txBody>
                    <a:bodyPr/>
                    <a:lstStyle/>
                    <a:p>
                      <a:pPr indent="0" lvl="0" marL="0" rtl="0" algn="l">
                        <a:spcBef>
                          <a:spcPts val="0"/>
                        </a:spcBef>
                        <a:spcAft>
                          <a:spcPts val="0"/>
                        </a:spcAft>
                        <a:buNone/>
                      </a:pPr>
                      <a:r>
                        <a:rPr lang="en" sz="500">
                          <a:latin typeface="Muli"/>
                          <a:ea typeface="Muli"/>
                          <a:cs typeface="Muli"/>
                          <a:sym typeface="Muli"/>
                        </a:rPr>
                        <a:t>Statut Surcharge “Attention”</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Affichage du statut du camion “Attention”</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camion est dans un état de surcharge “Attention”</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t/>
                      </a:r>
                      <a:endParaRPr sz="500">
                        <a:latin typeface="Muli"/>
                        <a:ea typeface="Muli"/>
                        <a:cs typeface="Muli"/>
                        <a:sym typeface="Muli"/>
                      </a:endParaRPr>
                    </a:p>
                  </a:txBody>
                  <a:tcPr marT="63500" marB="63500" marR="63500" marL="63500"/>
                </a:tc>
              </a:tr>
              <a:tr h="164225">
                <a:tc>
                  <a:txBody>
                    <a:bodyPr/>
                    <a:lstStyle/>
                    <a:p>
                      <a:pPr indent="0" lvl="0" marL="0" rtl="0" algn="l">
                        <a:spcBef>
                          <a:spcPts val="0"/>
                        </a:spcBef>
                        <a:spcAft>
                          <a:spcPts val="0"/>
                        </a:spcAft>
                        <a:buNone/>
                      </a:pPr>
                      <a:r>
                        <a:rPr lang="en" sz="500">
                          <a:latin typeface="Muli"/>
                          <a:ea typeface="Muli"/>
                          <a:cs typeface="Muli"/>
                          <a:sym typeface="Muli"/>
                        </a:rPr>
                        <a:t>Statut Surcharge “Surcharge”</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Affichage du statut du camion “Surcharge”</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rPr lang="en" sz="500">
                          <a:latin typeface="Muli"/>
                          <a:ea typeface="Muli"/>
                          <a:cs typeface="Muli"/>
                          <a:sym typeface="Muli"/>
                        </a:rPr>
                        <a:t>Le camion est dans un état de surcharge “Surcharge”</a:t>
                      </a:r>
                      <a:endParaRPr sz="500">
                        <a:latin typeface="Muli"/>
                        <a:ea typeface="Muli"/>
                        <a:cs typeface="Muli"/>
                        <a:sym typeface="Muli"/>
                      </a:endParaRPr>
                    </a:p>
                  </a:txBody>
                  <a:tcPr marT="63500" marB="63500" marR="63500" marL="63500"/>
                </a:tc>
                <a:tc>
                  <a:txBody>
                    <a:bodyPr/>
                    <a:lstStyle/>
                    <a:p>
                      <a:pPr indent="0" lvl="0" marL="0" rtl="0" algn="ctr">
                        <a:spcBef>
                          <a:spcPts val="0"/>
                        </a:spcBef>
                        <a:spcAft>
                          <a:spcPts val="0"/>
                        </a:spcAft>
                        <a:buNone/>
                      </a:pPr>
                      <a:r>
                        <a:rPr lang="en" sz="500">
                          <a:latin typeface="Muli"/>
                          <a:ea typeface="Muli"/>
                          <a:cs typeface="Muli"/>
                          <a:sym typeface="Muli"/>
                        </a:rPr>
                        <a:t>?</a:t>
                      </a:r>
                      <a:endParaRPr sz="500">
                        <a:latin typeface="Muli"/>
                        <a:ea typeface="Muli"/>
                        <a:cs typeface="Muli"/>
                        <a:sym typeface="Muli"/>
                      </a:endParaRPr>
                    </a:p>
                  </a:txBody>
                  <a:tcPr marT="63500" marB="63500" marR="63500" marL="63500"/>
                </a:tc>
                <a:tc>
                  <a:txBody>
                    <a:bodyPr/>
                    <a:lstStyle/>
                    <a:p>
                      <a:pPr indent="0" lvl="0" marL="0" rtl="0" algn="l">
                        <a:spcBef>
                          <a:spcPts val="0"/>
                        </a:spcBef>
                        <a:spcAft>
                          <a:spcPts val="0"/>
                        </a:spcAft>
                        <a:buNone/>
                      </a:pPr>
                      <a:r>
                        <a:t/>
                      </a:r>
                      <a:endParaRPr sz="500">
                        <a:latin typeface="Muli"/>
                        <a:ea typeface="Muli"/>
                        <a:cs typeface="Muli"/>
                        <a:sym typeface="Muli"/>
                      </a:endParaRPr>
                    </a:p>
                  </a:txBody>
                  <a:tcPr marT="63500" marB="63500" marR="63500" marL="63500"/>
                </a:tc>
              </a:tr>
            </a:tbl>
          </a:graphicData>
        </a:graphic>
      </p:graphicFrame>
      <p:pic>
        <p:nvPicPr>
          <p:cNvPr id="1155" name="Google Shape;1155;p57"/>
          <p:cNvPicPr preferRelativeResize="0"/>
          <p:nvPr/>
        </p:nvPicPr>
        <p:blipFill>
          <a:blip r:embed="rId3">
            <a:alphaModFix/>
          </a:blip>
          <a:stretch>
            <a:fillRect/>
          </a:stretch>
        </p:blipFill>
        <p:spPr>
          <a:xfrm>
            <a:off x="152400" y="1774441"/>
            <a:ext cx="8839202" cy="1594618"/>
          </a:xfrm>
          <a:prstGeom prst="rect">
            <a:avLst/>
          </a:prstGeom>
          <a:noFill/>
          <a:ln>
            <a:noFill/>
          </a:ln>
        </p:spPr>
      </p:pic>
      <p:pic>
        <p:nvPicPr>
          <p:cNvPr id="1156" name="Google Shape;1156;p57"/>
          <p:cNvPicPr preferRelativeResize="0"/>
          <p:nvPr/>
        </p:nvPicPr>
        <p:blipFill>
          <a:blip r:embed="rId4">
            <a:alphaModFix/>
          </a:blip>
          <a:stretch>
            <a:fillRect/>
          </a:stretch>
        </p:blipFill>
        <p:spPr>
          <a:xfrm>
            <a:off x="13" y="1841908"/>
            <a:ext cx="9143999" cy="1459684"/>
          </a:xfrm>
          <a:prstGeom prst="rect">
            <a:avLst/>
          </a:prstGeom>
          <a:noFill/>
          <a:ln>
            <a:noFill/>
          </a:ln>
        </p:spPr>
      </p:pic>
      <p:pic>
        <p:nvPicPr>
          <p:cNvPr id="1157" name="Google Shape;1157;p57"/>
          <p:cNvPicPr preferRelativeResize="0"/>
          <p:nvPr/>
        </p:nvPicPr>
        <p:blipFill>
          <a:blip r:embed="rId5">
            <a:alphaModFix/>
          </a:blip>
          <a:stretch>
            <a:fillRect/>
          </a:stretch>
        </p:blipFill>
        <p:spPr>
          <a:xfrm>
            <a:off x="13" y="1263067"/>
            <a:ext cx="9143999" cy="2617365"/>
          </a:xfrm>
          <a:prstGeom prst="rect">
            <a:avLst/>
          </a:prstGeom>
          <a:noFill/>
          <a:ln>
            <a:noFill/>
          </a:ln>
        </p:spPr>
      </p:pic>
      <p:pic>
        <p:nvPicPr>
          <p:cNvPr id="1158" name="Google Shape;1158;p57"/>
          <p:cNvPicPr preferRelativeResize="0"/>
          <p:nvPr/>
        </p:nvPicPr>
        <p:blipFill>
          <a:blip r:embed="rId6">
            <a:alphaModFix/>
          </a:blip>
          <a:stretch>
            <a:fillRect/>
          </a:stretch>
        </p:blipFill>
        <p:spPr>
          <a:xfrm>
            <a:off x="0" y="1846102"/>
            <a:ext cx="9143999" cy="1451295"/>
          </a:xfrm>
          <a:prstGeom prst="rect">
            <a:avLst/>
          </a:prstGeom>
          <a:noFill/>
          <a:ln>
            <a:noFill/>
          </a:ln>
        </p:spPr>
      </p:pic>
      <p:pic>
        <p:nvPicPr>
          <p:cNvPr id="1159" name="Google Shape;1159;p57"/>
          <p:cNvPicPr preferRelativeResize="0"/>
          <p:nvPr/>
        </p:nvPicPr>
        <p:blipFill>
          <a:blip r:embed="rId7">
            <a:alphaModFix/>
          </a:blip>
          <a:stretch>
            <a:fillRect/>
          </a:stretch>
        </p:blipFill>
        <p:spPr>
          <a:xfrm>
            <a:off x="0" y="1846102"/>
            <a:ext cx="9143999" cy="1451295"/>
          </a:xfrm>
          <a:prstGeom prst="rect">
            <a:avLst/>
          </a:prstGeom>
          <a:noFill/>
          <a:ln>
            <a:noFill/>
          </a:ln>
        </p:spPr>
      </p:pic>
      <p:sp>
        <p:nvSpPr>
          <p:cNvPr id="1160" name="Google Shape;1160;p57"/>
          <p:cNvSpPr txBox="1"/>
          <p:nvPr>
            <p:ph idx="12" type="sldNum"/>
          </p:nvPr>
        </p:nvSpPr>
        <p:spPr>
          <a:xfrm>
            <a:off x="7089950" y="4548475"/>
            <a:ext cx="20538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Version 1.1</a:t>
            </a:r>
            <a:endParaRPr>
              <a:solidFill>
                <a:schemeClr val="dk1"/>
              </a:solidFill>
            </a:endParaRPr>
          </a:p>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pic>
        <p:nvPicPr>
          <p:cNvPr id="1161" name="Google Shape;1161;p57"/>
          <p:cNvPicPr preferRelativeResize="0"/>
          <p:nvPr/>
        </p:nvPicPr>
        <p:blipFill>
          <a:blip r:embed="rId8">
            <a:alphaModFix/>
          </a:blip>
          <a:stretch>
            <a:fillRect/>
          </a:stretch>
        </p:blipFill>
        <p:spPr>
          <a:xfrm>
            <a:off x="-12" y="1578195"/>
            <a:ext cx="9143999" cy="198710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55"/>
                                        </p:tgtEl>
                                        <p:attrNameLst>
                                          <p:attrName>style.visibility</p:attrName>
                                        </p:attrNameLst>
                                      </p:cBhvr>
                                      <p:to>
                                        <p:strVal val="visible"/>
                                      </p:to>
                                    </p:set>
                                    <p:anim calcmode="lin" valueType="num">
                                      <p:cBhvr additive="base">
                                        <p:cTn dur="1000"/>
                                        <p:tgtEl>
                                          <p:spTgt spid="1155"/>
                                        </p:tgtEl>
                                        <p:attrNameLst>
                                          <p:attrName>ppt_w</p:attrName>
                                        </p:attrNameLst>
                                      </p:cBhvr>
                                      <p:tavLst>
                                        <p:tav fmla="" tm="0">
                                          <p:val>
                                            <p:strVal val="0"/>
                                          </p:val>
                                        </p:tav>
                                        <p:tav fmla="" tm="100000">
                                          <p:val>
                                            <p:strVal val="#ppt_w"/>
                                          </p:val>
                                        </p:tav>
                                      </p:tavLst>
                                    </p:anim>
                                    <p:anim calcmode="lin" valueType="num">
                                      <p:cBhvr additive="base">
                                        <p:cTn dur="1000"/>
                                        <p:tgtEl>
                                          <p:spTgt spid="115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1155"/>
                                        </p:tgtEl>
                                        <p:attrNameLst>
                                          <p:attrName>ppt_w</p:attrName>
                                        </p:attrNameLst>
                                      </p:cBhvr>
                                      <p:tavLst>
                                        <p:tav fmla="" tm="0">
                                          <p:val>
                                            <p:strVal val="#ppt_w"/>
                                          </p:val>
                                        </p:tav>
                                        <p:tav fmla="" tm="100000">
                                          <p:val>
                                            <p:strVal val="0"/>
                                          </p:val>
                                        </p:tav>
                                      </p:tavLst>
                                    </p:anim>
                                    <p:anim calcmode="lin" valueType="num">
                                      <p:cBhvr additive="base">
                                        <p:cTn dur="1000"/>
                                        <p:tgtEl>
                                          <p:spTgt spid="1155"/>
                                        </p:tgtEl>
                                        <p:attrNameLst>
                                          <p:attrName>ppt_h</p:attrName>
                                        </p:attrNameLst>
                                      </p:cBhvr>
                                      <p:tavLst>
                                        <p:tav fmla="" tm="0">
                                          <p:val>
                                            <p:strVal val="#ppt_h"/>
                                          </p:val>
                                        </p:tav>
                                        <p:tav fmla="" tm="100000">
                                          <p:val>
                                            <p:strVal val="0"/>
                                          </p:val>
                                        </p:tav>
                                      </p:tavLst>
                                    </p:anim>
                                    <p:set>
                                      <p:cBhvr>
                                        <p:cTn dur="1" fill="hold">
                                          <p:stCondLst>
                                            <p:cond delay="1000"/>
                                          </p:stCondLst>
                                        </p:cTn>
                                        <p:tgtEl>
                                          <p:spTgt spid="115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56"/>
                                        </p:tgtEl>
                                        <p:attrNameLst>
                                          <p:attrName>style.visibility</p:attrName>
                                        </p:attrNameLst>
                                      </p:cBhvr>
                                      <p:to>
                                        <p:strVal val="visible"/>
                                      </p:to>
                                    </p:set>
                                    <p:anim calcmode="lin" valueType="num">
                                      <p:cBhvr additive="base">
                                        <p:cTn dur="1000"/>
                                        <p:tgtEl>
                                          <p:spTgt spid="1156"/>
                                        </p:tgtEl>
                                        <p:attrNameLst>
                                          <p:attrName>ppt_w</p:attrName>
                                        </p:attrNameLst>
                                      </p:cBhvr>
                                      <p:tavLst>
                                        <p:tav fmla="" tm="0">
                                          <p:val>
                                            <p:strVal val="0"/>
                                          </p:val>
                                        </p:tav>
                                        <p:tav fmla="" tm="100000">
                                          <p:val>
                                            <p:strVal val="#ppt_w"/>
                                          </p:val>
                                        </p:tav>
                                      </p:tavLst>
                                    </p:anim>
                                    <p:anim calcmode="lin" valueType="num">
                                      <p:cBhvr additive="base">
                                        <p:cTn dur="1000"/>
                                        <p:tgtEl>
                                          <p:spTgt spid="115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1156"/>
                                        </p:tgtEl>
                                        <p:attrNameLst>
                                          <p:attrName>ppt_w</p:attrName>
                                        </p:attrNameLst>
                                      </p:cBhvr>
                                      <p:tavLst>
                                        <p:tav fmla="" tm="0">
                                          <p:val>
                                            <p:strVal val="#ppt_w"/>
                                          </p:val>
                                        </p:tav>
                                        <p:tav fmla="" tm="100000">
                                          <p:val>
                                            <p:strVal val="0"/>
                                          </p:val>
                                        </p:tav>
                                      </p:tavLst>
                                    </p:anim>
                                    <p:anim calcmode="lin" valueType="num">
                                      <p:cBhvr additive="base">
                                        <p:cTn dur="1000"/>
                                        <p:tgtEl>
                                          <p:spTgt spid="1156"/>
                                        </p:tgtEl>
                                        <p:attrNameLst>
                                          <p:attrName>ppt_h</p:attrName>
                                        </p:attrNameLst>
                                      </p:cBhvr>
                                      <p:tavLst>
                                        <p:tav fmla="" tm="0">
                                          <p:val>
                                            <p:strVal val="#ppt_h"/>
                                          </p:val>
                                        </p:tav>
                                        <p:tav fmla="" tm="100000">
                                          <p:val>
                                            <p:strVal val="0"/>
                                          </p:val>
                                        </p:tav>
                                      </p:tavLst>
                                    </p:anim>
                                    <p:set>
                                      <p:cBhvr>
                                        <p:cTn dur="1" fill="hold">
                                          <p:stCondLst>
                                            <p:cond delay="1000"/>
                                          </p:stCondLst>
                                        </p:cTn>
                                        <p:tgtEl>
                                          <p:spTgt spid="115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57"/>
                                        </p:tgtEl>
                                        <p:attrNameLst>
                                          <p:attrName>style.visibility</p:attrName>
                                        </p:attrNameLst>
                                      </p:cBhvr>
                                      <p:to>
                                        <p:strVal val="visible"/>
                                      </p:to>
                                    </p:set>
                                    <p:anim calcmode="lin" valueType="num">
                                      <p:cBhvr additive="base">
                                        <p:cTn dur="1000"/>
                                        <p:tgtEl>
                                          <p:spTgt spid="1157"/>
                                        </p:tgtEl>
                                        <p:attrNameLst>
                                          <p:attrName>ppt_w</p:attrName>
                                        </p:attrNameLst>
                                      </p:cBhvr>
                                      <p:tavLst>
                                        <p:tav fmla="" tm="0">
                                          <p:val>
                                            <p:strVal val="0"/>
                                          </p:val>
                                        </p:tav>
                                        <p:tav fmla="" tm="100000">
                                          <p:val>
                                            <p:strVal val="#ppt_w"/>
                                          </p:val>
                                        </p:tav>
                                      </p:tavLst>
                                    </p:anim>
                                    <p:anim calcmode="lin" valueType="num">
                                      <p:cBhvr additive="base">
                                        <p:cTn dur="1000"/>
                                        <p:tgtEl>
                                          <p:spTgt spid="115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1157"/>
                                        </p:tgtEl>
                                        <p:attrNameLst>
                                          <p:attrName>ppt_w</p:attrName>
                                        </p:attrNameLst>
                                      </p:cBhvr>
                                      <p:tavLst>
                                        <p:tav fmla="" tm="0">
                                          <p:val>
                                            <p:strVal val="#ppt_w"/>
                                          </p:val>
                                        </p:tav>
                                        <p:tav fmla="" tm="100000">
                                          <p:val>
                                            <p:strVal val="0"/>
                                          </p:val>
                                        </p:tav>
                                      </p:tavLst>
                                    </p:anim>
                                    <p:anim calcmode="lin" valueType="num">
                                      <p:cBhvr additive="base">
                                        <p:cTn dur="1000"/>
                                        <p:tgtEl>
                                          <p:spTgt spid="1157"/>
                                        </p:tgtEl>
                                        <p:attrNameLst>
                                          <p:attrName>ppt_h</p:attrName>
                                        </p:attrNameLst>
                                      </p:cBhvr>
                                      <p:tavLst>
                                        <p:tav fmla="" tm="0">
                                          <p:val>
                                            <p:strVal val="#ppt_h"/>
                                          </p:val>
                                        </p:tav>
                                        <p:tav fmla="" tm="100000">
                                          <p:val>
                                            <p:strVal val="0"/>
                                          </p:val>
                                        </p:tav>
                                      </p:tavLst>
                                    </p:anim>
                                    <p:set>
                                      <p:cBhvr>
                                        <p:cTn dur="1" fill="hold">
                                          <p:stCondLst>
                                            <p:cond delay="1000"/>
                                          </p:stCondLst>
                                        </p:cTn>
                                        <p:tgtEl>
                                          <p:spTgt spid="115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58"/>
                                        </p:tgtEl>
                                        <p:attrNameLst>
                                          <p:attrName>style.visibility</p:attrName>
                                        </p:attrNameLst>
                                      </p:cBhvr>
                                      <p:to>
                                        <p:strVal val="visible"/>
                                      </p:to>
                                    </p:set>
                                    <p:anim calcmode="lin" valueType="num">
                                      <p:cBhvr additive="base">
                                        <p:cTn dur="1000"/>
                                        <p:tgtEl>
                                          <p:spTgt spid="1158"/>
                                        </p:tgtEl>
                                        <p:attrNameLst>
                                          <p:attrName>ppt_w</p:attrName>
                                        </p:attrNameLst>
                                      </p:cBhvr>
                                      <p:tavLst>
                                        <p:tav fmla="" tm="0">
                                          <p:val>
                                            <p:strVal val="0"/>
                                          </p:val>
                                        </p:tav>
                                        <p:tav fmla="" tm="100000">
                                          <p:val>
                                            <p:strVal val="#ppt_w"/>
                                          </p:val>
                                        </p:tav>
                                      </p:tavLst>
                                    </p:anim>
                                    <p:anim calcmode="lin" valueType="num">
                                      <p:cBhvr additive="base">
                                        <p:cTn dur="1000"/>
                                        <p:tgtEl>
                                          <p:spTgt spid="115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1158"/>
                                        </p:tgtEl>
                                        <p:attrNameLst>
                                          <p:attrName>ppt_w</p:attrName>
                                        </p:attrNameLst>
                                      </p:cBhvr>
                                      <p:tavLst>
                                        <p:tav fmla="" tm="0">
                                          <p:val>
                                            <p:strVal val="#ppt_w"/>
                                          </p:val>
                                        </p:tav>
                                        <p:tav fmla="" tm="100000">
                                          <p:val>
                                            <p:strVal val="0"/>
                                          </p:val>
                                        </p:tav>
                                      </p:tavLst>
                                    </p:anim>
                                    <p:anim calcmode="lin" valueType="num">
                                      <p:cBhvr additive="base">
                                        <p:cTn dur="1000"/>
                                        <p:tgtEl>
                                          <p:spTgt spid="1158"/>
                                        </p:tgtEl>
                                        <p:attrNameLst>
                                          <p:attrName>ppt_h</p:attrName>
                                        </p:attrNameLst>
                                      </p:cBhvr>
                                      <p:tavLst>
                                        <p:tav fmla="" tm="0">
                                          <p:val>
                                            <p:strVal val="#ppt_h"/>
                                          </p:val>
                                        </p:tav>
                                        <p:tav fmla="" tm="100000">
                                          <p:val>
                                            <p:strVal val="0"/>
                                          </p:val>
                                        </p:tav>
                                      </p:tavLst>
                                    </p:anim>
                                    <p:set>
                                      <p:cBhvr>
                                        <p:cTn dur="1" fill="hold">
                                          <p:stCondLst>
                                            <p:cond delay="1000"/>
                                          </p:stCondLst>
                                        </p:cTn>
                                        <p:tgtEl>
                                          <p:spTgt spid="115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59"/>
                                        </p:tgtEl>
                                        <p:attrNameLst>
                                          <p:attrName>style.visibility</p:attrName>
                                        </p:attrNameLst>
                                      </p:cBhvr>
                                      <p:to>
                                        <p:strVal val="visible"/>
                                      </p:to>
                                    </p:set>
                                    <p:anim calcmode="lin" valueType="num">
                                      <p:cBhvr additive="base">
                                        <p:cTn dur="1000"/>
                                        <p:tgtEl>
                                          <p:spTgt spid="1159"/>
                                        </p:tgtEl>
                                        <p:attrNameLst>
                                          <p:attrName>ppt_w</p:attrName>
                                        </p:attrNameLst>
                                      </p:cBhvr>
                                      <p:tavLst>
                                        <p:tav fmla="" tm="0">
                                          <p:val>
                                            <p:strVal val="0"/>
                                          </p:val>
                                        </p:tav>
                                        <p:tav fmla="" tm="100000">
                                          <p:val>
                                            <p:strVal val="#ppt_w"/>
                                          </p:val>
                                        </p:tav>
                                      </p:tavLst>
                                    </p:anim>
                                    <p:anim calcmode="lin" valueType="num">
                                      <p:cBhvr additive="base">
                                        <p:cTn dur="1000"/>
                                        <p:tgtEl>
                                          <p:spTgt spid="115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1159"/>
                                        </p:tgtEl>
                                        <p:attrNameLst>
                                          <p:attrName>ppt_w</p:attrName>
                                        </p:attrNameLst>
                                      </p:cBhvr>
                                      <p:tavLst>
                                        <p:tav fmla="" tm="0">
                                          <p:val>
                                            <p:strVal val="#ppt_w"/>
                                          </p:val>
                                        </p:tav>
                                        <p:tav fmla="" tm="100000">
                                          <p:val>
                                            <p:strVal val="0"/>
                                          </p:val>
                                        </p:tav>
                                      </p:tavLst>
                                    </p:anim>
                                    <p:anim calcmode="lin" valueType="num">
                                      <p:cBhvr additive="base">
                                        <p:cTn dur="1000"/>
                                        <p:tgtEl>
                                          <p:spTgt spid="1159"/>
                                        </p:tgtEl>
                                        <p:attrNameLst>
                                          <p:attrName>ppt_h</p:attrName>
                                        </p:attrNameLst>
                                      </p:cBhvr>
                                      <p:tavLst>
                                        <p:tav fmla="" tm="0">
                                          <p:val>
                                            <p:strVal val="#ppt_h"/>
                                          </p:val>
                                        </p:tav>
                                        <p:tav fmla="" tm="100000">
                                          <p:val>
                                            <p:strVal val="0"/>
                                          </p:val>
                                        </p:tav>
                                      </p:tavLst>
                                    </p:anim>
                                    <p:set>
                                      <p:cBhvr>
                                        <p:cTn dur="1" fill="hold">
                                          <p:stCondLst>
                                            <p:cond delay="1000"/>
                                          </p:stCondLst>
                                        </p:cTn>
                                        <p:tgtEl>
                                          <p:spTgt spid="115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61"/>
                                        </p:tgtEl>
                                        <p:attrNameLst>
                                          <p:attrName>style.visibility</p:attrName>
                                        </p:attrNameLst>
                                      </p:cBhvr>
                                      <p:to>
                                        <p:strVal val="visible"/>
                                      </p:to>
                                    </p:set>
                                    <p:anim calcmode="lin" valueType="num">
                                      <p:cBhvr additive="base">
                                        <p:cTn dur="1000"/>
                                        <p:tgtEl>
                                          <p:spTgt spid="1161"/>
                                        </p:tgtEl>
                                        <p:attrNameLst>
                                          <p:attrName>ppt_w</p:attrName>
                                        </p:attrNameLst>
                                      </p:cBhvr>
                                      <p:tavLst>
                                        <p:tav fmla="" tm="0">
                                          <p:val>
                                            <p:strVal val="0"/>
                                          </p:val>
                                        </p:tav>
                                        <p:tav fmla="" tm="100000">
                                          <p:val>
                                            <p:strVal val="#ppt_w"/>
                                          </p:val>
                                        </p:tav>
                                      </p:tavLst>
                                    </p:anim>
                                    <p:anim calcmode="lin" valueType="num">
                                      <p:cBhvr additive="base">
                                        <p:cTn dur="1000"/>
                                        <p:tgtEl>
                                          <p:spTgt spid="116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1161"/>
                                        </p:tgtEl>
                                        <p:attrNameLst>
                                          <p:attrName>ppt_w</p:attrName>
                                        </p:attrNameLst>
                                      </p:cBhvr>
                                      <p:tavLst>
                                        <p:tav fmla="" tm="0">
                                          <p:val>
                                            <p:strVal val="#ppt_w"/>
                                          </p:val>
                                        </p:tav>
                                        <p:tav fmla="" tm="100000">
                                          <p:val>
                                            <p:strVal val="0"/>
                                          </p:val>
                                        </p:tav>
                                      </p:tavLst>
                                    </p:anim>
                                    <p:anim calcmode="lin" valueType="num">
                                      <p:cBhvr additive="base">
                                        <p:cTn dur="1000"/>
                                        <p:tgtEl>
                                          <p:spTgt spid="1161"/>
                                        </p:tgtEl>
                                        <p:attrNameLst>
                                          <p:attrName>ppt_h</p:attrName>
                                        </p:attrNameLst>
                                      </p:cBhvr>
                                      <p:tavLst>
                                        <p:tav fmla="" tm="0">
                                          <p:val>
                                            <p:strVal val="#ppt_h"/>
                                          </p:val>
                                        </p:tav>
                                        <p:tav fmla="" tm="100000">
                                          <p:val>
                                            <p:strVal val="0"/>
                                          </p:val>
                                        </p:tav>
                                      </p:tavLst>
                                    </p:anim>
                                    <p:set>
                                      <p:cBhvr>
                                        <p:cTn dur="1" fill="hold">
                                          <p:stCondLst>
                                            <p:cond delay="1000"/>
                                          </p:stCondLst>
                                        </p:cTn>
                                        <p:tgtEl>
                                          <p:spTgt spid="116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sp>
        <p:nvSpPr>
          <p:cNvPr id="1166" name="Google Shape;1166;p58"/>
          <p:cNvSpPr txBox="1"/>
          <p:nvPr>
            <p:ph type="title"/>
          </p:nvPr>
        </p:nvSpPr>
        <p:spPr>
          <a:xfrm>
            <a:off x="550500" y="372175"/>
            <a:ext cx="8043000" cy="67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2.9 </a:t>
            </a:r>
            <a:r>
              <a:rPr lang="en"/>
              <a:t>Conclusion</a:t>
            </a:r>
            <a:endParaRPr/>
          </a:p>
        </p:txBody>
      </p:sp>
      <p:graphicFrame>
        <p:nvGraphicFramePr>
          <p:cNvPr id="1167" name="Google Shape;1167;p58"/>
          <p:cNvGraphicFramePr/>
          <p:nvPr/>
        </p:nvGraphicFramePr>
        <p:xfrm>
          <a:off x="1256263" y="1302600"/>
          <a:ext cx="3000000" cy="3000000"/>
        </p:xfrm>
        <a:graphic>
          <a:graphicData uri="http://schemas.openxmlformats.org/drawingml/2006/table">
            <a:tbl>
              <a:tblPr>
                <a:noFill/>
                <a:tableStyleId>{2E9E8EB0-4CD3-4425-BFD6-B8BBD0C172DA}</a:tableStyleId>
              </a:tblPr>
              <a:tblGrid>
                <a:gridCol w="5381325"/>
                <a:gridCol w="502525"/>
                <a:gridCol w="747625"/>
              </a:tblGrid>
              <a:tr h="381000">
                <a:tc>
                  <a:txBody>
                    <a:bodyPr/>
                    <a:lstStyle/>
                    <a:p>
                      <a:pPr indent="0" lvl="0" marL="0" rtl="0" algn="l">
                        <a:spcBef>
                          <a:spcPts val="0"/>
                        </a:spcBef>
                        <a:spcAft>
                          <a:spcPts val="0"/>
                        </a:spcAft>
                        <a:buNone/>
                      </a:pPr>
                      <a:r>
                        <a:rPr lang="en">
                          <a:latin typeface="Muli"/>
                          <a:ea typeface="Muli"/>
                          <a:cs typeface="Muli"/>
                          <a:sym typeface="Muli"/>
                        </a:rPr>
                        <a:t>Recette</a:t>
                      </a:r>
                      <a:endParaRPr>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Muli"/>
                          <a:ea typeface="Muli"/>
                          <a:cs typeface="Muli"/>
                          <a:sym typeface="Muli"/>
                        </a:rPr>
                        <a:t>Fait</a:t>
                      </a:r>
                      <a:endParaRPr>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Muli"/>
                          <a:ea typeface="Muli"/>
                          <a:cs typeface="Muli"/>
                          <a:sym typeface="Muli"/>
                        </a:rPr>
                        <a:t>A faire</a:t>
                      </a:r>
                      <a:endParaRPr>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100">
                          <a:latin typeface="Muli"/>
                          <a:ea typeface="Muli"/>
                          <a:cs typeface="Muli"/>
                          <a:sym typeface="Muli"/>
                        </a:rPr>
                        <a:t>La liaison Bluetooth est fonctionnelle et les connexions des accessoires sont affichées</a:t>
                      </a:r>
                      <a:endParaRPr sz="1100">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100">
                          <a:latin typeface="Muli"/>
                          <a:ea typeface="Muli"/>
                          <a:cs typeface="Muli"/>
                          <a:sym typeface="Muli"/>
                        </a:rPr>
                        <a:t>X</a:t>
                      </a:r>
                      <a:endParaRPr sz="1100">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100">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100">
                          <a:latin typeface="Muli"/>
                          <a:ea typeface="Muli"/>
                          <a:cs typeface="Muli"/>
                          <a:sym typeface="Muli"/>
                        </a:rPr>
                        <a:t>L’appairage des accessoires est fonctionnel</a:t>
                      </a:r>
                      <a:endParaRPr sz="1100">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100">
                          <a:latin typeface="Muli"/>
                          <a:ea typeface="Muli"/>
                          <a:cs typeface="Muli"/>
                          <a:sym typeface="Muli"/>
                        </a:rPr>
                        <a:t>X</a:t>
                      </a:r>
                      <a:endParaRPr sz="1100">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100">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100">
                          <a:latin typeface="Muli"/>
                          <a:ea typeface="Muli"/>
                          <a:cs typeface="Muli"/>
                          <a:sym typeface="Muli"/>
                        </a:rPr>
                        <a:t>L’interaction avec les accessoires est possible</a:t>
                      </a:r>
                      <a:endParaRPr sz="1100">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100">
                          <a:latin typeface="Muli"/>
                          <a:ea typeface="Muli"/>
                          <a:cs typeface="Muli"/>
                          <a:sym typeface="Muli"/>
                        </a:rPr>
                        <a:t>X</a:t>
                      </a:r>
                      <a:endParaRPr sz="1100">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100">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100">
                          <a:latin typeface="Muli"/>
                          <a:ea typeface="Muli"/>
                          <a:cs typeface="Muli"/>
                          <a:sym typeface="Muli"/>
                        </a:rPr>
                        <a:t>Les informations liées aux accessoires sont affichées</a:t>
                      </a:r>
                      <a:endParaRPr sz="1100">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100">
                          <a:latin typeface="Muli"/>
                          <a:ea typeface="Muli"/>
                          <a:cs typeface="Muli"/>
                          <a:sym typeface="Muli"/>
                        </a:rPr>
                        <a:t>X</a:t>
                      </a:r>
                      <a:endParaRPr sz="1100">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100">
                        <a:latin typeface="Muli"/>
                        <a:ea typeface="Muli"/>
                        <a:cs typeface="Muli"/>
                        <a:sym typeface="Mul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1168" name="Google Shape;1168;p58"/>
          <p:cNvSpPr txBox="1"/>
          <p:nvPr>
            <p:ph idx="12" type="sldNum"/>
          </p:nvPr>
        </p:nvSpPr>
        <p:spPr>
          <a:xfrm>
            <a:off x="7083100" y="4749850"/>
            <a:ext cx="206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sp>
        <p:nvSpPr>
          <p:cNvPr id="1173" name="Google Shape;1173;p59"/>
          <p:cNvSpPr txBox="1"/>
          <p:nvPr>
            <p:ph type="ctrTitle"/>
          </p:nvPr>
        </p:nvSpPr>
        <p:spPr>
          <a:xfrm>
            <a:off x="2617200" y="335900"/>
            <a:ext cx="3909600" cy="3051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t>J’ai terminé mon exposé.</a:t>
            </a:r>
            <a:endParaRPr sz="2500"/>
          </a:p>
          <a:p>
            <a:pPr indent="0" lvl="0" marL="0" rtl="0" algn="ctr">
              <a:spcBef>
                <a:spcPts val="0"/>
              </a:spcBef>
              <a:spcAft>
                <a:spcPts val="0"/>
              </a:spcAft>
              <a:buNone/>
            </a:pPr>
            <a:r>
              <a:t/>
            </a:r>
            <a:endParaRPr sz="2500"/>
          </a:p>
          <a:p>
            <a:pPr indent="0" lvl="0" marL="0" rtl="0" algn="ctr">
              <a:spcBef>
                <a:spcPts val="0"/>
              </a:spcBef>
              <a:spcAft>
                <a:spcPts val="0"/>
              </a:spcAft>
              <a:buNone/>
            </a:pPr>
            <a:r>
              <a:rPr lang="en" sz="2500"/>
              <a:t>Je vous remercie de votre attention.</a:t>
            </a:r>
            <a:endParaRPr sz="2500"/>
          </a:p>
          <a:p>
            <a:pPr indent="0" lvl="0" marL="0" rtl="0" algn="ctr">
              <a:spcBef>
                <a:spcPts val="0"/>
              </a:spcBef>
              <a:spcAft>
                <a:spcPts val="0"/>
              </a:spcAft>
              <a:buNone/>
            </a:pPr>
            <a:r>
              <a:t/>
            </a:r>
            <a:endParaRPr sz="2500"/>
          </a:p>
          <a:p>
            <a:pPr indent="0" lvl="0" marL="0" rtl="0" algn="ctr">
              <a:spcBef>
                <a:spcPts val="0"/>
              </a:spcBef>
              <a:spcAft>
                <a:spcPts val="0"/>
              </a:spcAft>
              <a:buNone/>
            </a:pPr>
            <a:r>
              <a:rPr lang="en" sz="2500"/>
              <a:t>Nous pouvons passer à la démonstration.</a:t>
            </a:r>
            <a:endParaRPr sz="2500"/>
          </a:p>
        </p:txBody>
      </p:sp>
      <p:sp>
        <p:nvSpPr>
          <p:cNvPr id="1174" name="Google Shape;1174;p59"/>
          <p:cNvSpPr/>
          <p:nvPr/>
        </p:nvSpPr>
        <p:spPr>
          <a:xfrm>
            <a:off x="2791200" y="3387000"/>
            <a:ext cx="3561600" cy="8451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59"/>
          <p:cNvSpPr txBox="1"/>
          <p:nvPr>
            <p:ph idx="12" type="sldNum"/>
          </p:nvPr>
        </p:nvSpPr>
        <p:spPr>
          <a:xfrm>
            <a:off x="7083100" y="4749850"/>
            <a:ext cx="206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BERTRAND</a:t>
            </a:r>
            <a:r>
              <a:rPr lang="en"/>
              <a:t> Emilien p.</a:t>
            </a: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Trucking Business Plan">
  <a:themeElements>
    <a:clrScheme name="Simple Light">
      <a:dk1>
        <a:srgbClr val="1D262D"/>
      </a:dk1>
      <a:lt1>
        <a:srgbClr val="FBFFFE"/>
      </a:lt1>
      <a:dk2>
        <a:srgbClr val="4C5F6D"/>
      </a:dk2>
      <a:lt2>
        <a:srgbClr val="4AAF91"/>
      </a:lt2>
      <a:accent1>
        <a:srgbClr val="1D262D"/>
      </a:accent1>
      <a:accent2>
        <a:srgbClr val="8BD2BD"/>
      </a:accent2>
      <a:accent3>
        <a:srgbClr val="FFE031"/>
      </a:accent3>
      <a:accent4>
        <a:srgbClr val="4AAF91"/>
      </a:accent4>
      <a:accent5>
        <a:srgbClr val="FBFFFE"/>
      </a:accent5>
      <a:accent6>
        <a:srgbClr val="4C5F6D"/>
      </a:accent6>
      <a:hlink>
        <a:srgbClr val="1D262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