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Economica"/>
      <p:regular r:id="rId33"/>
      <p:bold r:id="rId34"/>
      <p:italic r:id="rId35"/>
      <p:boldItalic r:id="rId36"/>
    </p:embeddedFont>
    <p:embeddedFont>
      <p:font typeface="Lato"/>
      <p:regular r:id="rId37"/>
      <p:bold r:id="rId38"/>
      <p:italic r:id="rId39"/>
      <p:boldItalic r:id="rId40"/>
    </p:embeddedFont>
    <p:embeddedFont>
      <p:font typeface="Montserrat"/>
      <p:regular r:id="rId41"/>
      <p:bold r:id="rId42"/>
      <p:italic r:id="rId43"/>
      <p:boldItalic r:id="rId44"/>
    </p:embeddedFont>
    <p:embeddedFont>
      <p:font typeface="Lato Light"/>
      <p:regular r:id="rId45"/>
      <p:bold r:id="rId46"/>
      <p:italic r:id="rId47"/>
      <p:boldItalic r:id="rId48"/>
    </p:embeddedFont>
    <p:embeddedFont>
      <p:font typeface="Fira Sans Extra Condensed Medium"/>
      <p:regular r:id="rId49"/>
      <p:bold r:id="rId50"/>
      <p:italic r:id="rId51"/>
      <p:boldItalic r:id="rId52"/>
    </p:embeddedFont>
    <p:embeddedFont>
      <p:font typeface="Source Code Pro"/>
      <p:regular r:id="rId53"/>
      <p:bold r:id="rId54"/>
      <p:italic r:id="rId55"/>
      <p:boldItalic r:id="rId56"/>
    </p:embeddedFont>
    <p:embeddedFont>
      <p:font typeface="Oswald"/>
      <p:regular r:id="rId57"/>
      <p:bold r:id="rId58"/>
    </p:embeddedFont>
    <p:embeddedFont>
      <p:font typeface="Open Sans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95FD415-EE9A-4915-A815-CA2E2CCCB187}">
  <a:tblStyle styleId="{E95FD415-EE9A-4915-A815-CA2E2CCCB1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30E27BB-7151-4B49-9BB1-4DBF4D7DFC0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Italic.fntdata"/><Relationship Id="rId42" Type="http://schemas.openxmlformats.org/officeDocument/2006/relationships/font" Target="fonts/Montserrat-bold.fntdata"/><Relationship Id="rId41" Type="http://schemas.openxmlformats.org/officeDocument/2006/relationships/font" Target="fonts/Montserrat-regular.fntdata"/><Relationship Id="rId44" Type="http://schemas.openxmlformats.org/officeDocument/2006/relationships/font" Target="fonts/Montserrat-boldItalic.fntdata"/><Relationship Id="rId43" Type="http://schemas.openxmlformats.org/officeDocument/2006/relationships/font" Target="fonts/Montserrat-italic.fntdata"/><Relationship Id="rId46" Type="http://schemas.openxmlformats.org/officeDocument/2006/relationships/font" Target="fonts/LatoLight-bold.fntdata"/><Relationship Id="rId45" Type="http://schemas.openxmlformats.org/officeDocument/2006/relationships/font" Target="fonts/Lato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LatoLight-boldItalic.fntdata"/><Relationship Id="rId47" Type="http://schemas.openxmlformats.org/officeDocument/2006/relationships/font" Target="fonts/LatoLight-italic.fntdata"/><Relationship Id="rId49" Type="http://schemas.openxmlformats.org/officeDocument/2006/relationships/font" Target="fonts/FiraSansExtraCondense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font" Target="fonts/Economica-regular.fntdata"/><Relationship Id="rId32" Type="http://schemas.openxmlformats.org/officeDocument/2006/relationships/slide" Target="slides/slide27.xml"/><Relationship Id="rId35" Type="http://schemas.openxmlformats.org/officeDocument/2006/relationships/font" Target="fonts/Economica-italic.fntdata"/><Relationship Id="rId34" Type="http://schemas.openxmlformats.org/officeDocument/2006/relationships/font" Target="fonts/Economica-bold.fntdata"/><Relationship Id="rId37" Type="http://schemas.openxmlformats.org/officeDocument/2006/relationships/font" Target="fonts/Lato-regular.fntdata"/><Relationship Id="rId36" Type="http://schemas.openxmlformats.org/officeDocument/2006/relationships/font" Target="fonts/Economica-boldItalic.fntdata"/><Relationship Id="rId39" Type="http://schemas.openxmlformats.org/officeDocument/2006/relationships/font" Target="fonts/Lato-italic.fntdata"/><Relationship Id="rId38" Type="http://schemas.openxmlformats.org/officeDocument/2006/relationships/font" Target="fonts/Lato-bold.fntdata"/><Relationship Id="rId62" Type="http://schemas.openxmlformats.org/officeDocument/2006/relationships/font" Target="fonts/OpenSans-boldItalic.fntdata"/><Relationship Id="rId61" Type="http://schemas.openxmlformats.org/officeDocument/2006/relationships/font" Target="fonts/OpenSans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OpenSans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FiraSansExtraCondensedMedium-italic.fntdata"/><Relationship Id="rId50" Type="http://schemas.openxmlformats.org/officeDocument/2006/relationships/font" Target="fonts/FiraSansExtraCondensedMedium-bold.fntdata"/><Relationship Id="rId53" Type="http://schemas.openxmlformats.org/officeDocument/2006/relationships/font" Target="fonts/SourceCodePro-regular.fntdata"/><Relationship Id="rId52" Type="http://schemas.openxmlformats.org/officeDocument/2006/relationships/font" Target="fonts/FiraSansExtraCondensedMedium-boldItalic.fntdata"/><Relationship Id="rId11" Type="http://schemas.openxmlformats.org/officeDocument/2006/relationships/slide" Target="slides/slide6.xml"/><Relationship Id="rId55" Type="http://schemas.openxmlformats.org/officeDocument/2006/relationships/font" Target="fonts/SourceCodePro-italic.fntdata"/><Relationship Id="rId10" Type="http://schemas.openxmlformats.org/officeDocument/2006/relationships/slide" Target="slides/slide5.xml"/><Relationship Id="rId54" Type="http://schemas.openxmlformats.org/officeDocument/2006/relationships/font" Target="fonts/SourceCodePro-bold.fntdata"/><Relationship Id="rId13" Type="http://schemas.openxmlformats.org/officeDocument/2006/relationships/slide" Target="slides/slide8.xml"/><Relationship Id="rId57" Type="http://schemas.openxmlformats.org/officeDocument/2006/relationships/font" Target="fonts/Oswald-regular.fntdata"/><Relationship Id="rId12" Type="http://schemas.openxmlformats.org/officeDocument/2006/relationships/slide" Target="slides/slide7.xml"/><Relationship Id="rId56" Type="http://schemas.openxmlformats.org/officeDocument/2006/relationships/font" Target="fonts/SourceCodePro-boldItalic.fntdata"/><Relationship Id="rId15" Type="http://schemas.openxmlformats.org/officeDocument/2006/relationships/slide" Target="slides/slide10.xml"/><Relationship Id="rId59" Type="http://schemas.openxmlformats.org/officeDocument/2006/relationships/font" Target="fonts/OpenSans-regular.fntdata"/><Relationship Id="rId14" Type="http://schemas.openxmlformats.org/officeDocument/2006/relationships/slide" Target="slides/slide9.xml"/><Relationship Id="rId58" Type="http://schemas.openxmlformats.org/officeDocument/2006/relationships/font" Target="fonts/Oswa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6563d59f79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6563d59f79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563d59f7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563d59f7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70801d6717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70801d6717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6563d59f79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6563d59f79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6563d59f7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6563d59f7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df85367a8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df85367a8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70801d6717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70801d6717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db2dd72fd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db2dd72fd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6563d59f7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6563d59f7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cceb45f42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cceb45f42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70801d671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70801d671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cceb45f42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cceb45f42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e011f78e7d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e011f78e7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6563d59f7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6563d59f7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b77e2929a8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b77e2929a8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db2dd72fd4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db2dd72fd4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db2dd72fd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db2dd72fd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d7cc256318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d7cc256318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db2dd72fd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db2dd72fd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db2dd72fd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db2dd72fd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cceb45f42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cceb45f42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cceb45f42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cceb45f42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cceb45f42d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cceb45f42d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e011f78e7d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e011f78e7d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e011f78e7d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e011f78e7d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cceb45f42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cceb45f42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e06b45394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e06b45394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jp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jp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jp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jp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jp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495800" y="560025"/>
            <a:ext cx="5757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976675" y="2633450"/>
            <a:ext cx="2241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40200" y="24289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40200" y="3846400"/>
            <a:ext cx="22104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3"/>
          <p:cNvSpPr txBox="1"/>
          <p:nvPr>
            <p:ph hasCustomPrompt="1" idx="2" type="title"/>
          </p:nvPr>
        </p:nvSpPr>
        <p:spPr>
          <a:xfrm>
            <a:off x="6118448" y="753680"/>
            <a:ext cx="18684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2342550" y="445025"/>
            <a:ext cx="44586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937700" y="1529899"/>
            <a:ext cx="7268700" cy="27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unito Light"/>
              <a:buChar char="⬣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◂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◂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◂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698113" y="439430"/>
            <a:ext cx="304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title"/>
          </p:nvPr>
        </p:nvSpPr>
        <p:spPr>
          <a:xfrm>
            <a:off x="5338940" y="4162984"/>
            <a:ext cx="304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subTitle"/>
          </p:nvPr>
        </p:nvSpPr>
        <p:spPr>
          <a:xfrm>
            <a:off x="693800" y="1302525"/>
            <a:ext cx="26697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3" type="subTitle"/>
          </p:nvPr>
        </p:nvSpPr>
        <p:spPr>
          <a:xfrm>
            <a:off x="5823625" y="2538025"/>
            <a:ext cx="2559600" cy="123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2529100" y="452325"/>
            <a:ext cx="40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-3000" y="0"/>
            <a:ext cx="6819870" cy="5143577"/>
          </a:xfrm>
          <a:custGeom>
            <a:rect b="b" l="l" r="r" t="t"/>
            <a:pathLst>
              <a:path extrusionOk="0" h="208855" w="277880">
                <a:moveTo>
                  <a:pt x="271651" y="200879"/>
                </a:moveTo>
                <a:lnTo>
                  <a:pt x="277879" y="190091"/>
                </a:lnTo>
                <a:lnTo>
                  <a:pt x="271852" y="179658"/>
                </a:lnTo>
                <a:lnTo>
                  <a:pt x="259518" y="179658"/>
                </a:lnTo>
                <a:lnTo>
                  <a:pt x="253289" y="190447"/>
                </a:lnTo>
                <a:lnTo>
                  <a:pt x="240739" y="190447"/>
                </a:lnTo>
                <a:lnTo>
                  <a:pt x="234464" y="179581"/>
                </a:lnTo>
                <a:lnTo>
                  <a:pt x="240708" y="168778"/>
                </a:lnTo>
                <a:lnTo>
                  <a:pt x="234557" y="158098"/>
                </a:lnTo>
                <a:lnTo>
                  <a:pt x="234603" y="158020"/>
                </a:lnTo>
                <a:lnTo>
                  <a:pt x="222424" y="158020"/>
                </a:lnTo>
                <a:lnTo>
                  <a:pt x="216195" y="168808"/>
                </a:lnTo>
                <a:lnTo>
                  <a:pt x="203645" y="168808"/>
                </a:lnTo>
                <a:lnTo>
                  <a:pt x="197370" y="157943"/>
                </a:lnTo>
                <a:lnTo>
                  <a:pt x="203460" y="147418"/>
                </a:lnTo>
                <a:lnTo>
                  <a:pt x="197293" y="136738"/>
                </a:lnTo>
                <a:lnTo>
                  <a:pt x="197293" y="136738"/>
                </a:lnTo>
                <a:lnTo>
                  <a:pt x="184913" y="136738"/>
                </a:lnTo>
                <a:lnTo>
                  <a:pt x="178638" y="125872"/>
                </a:lnTo>
                <a:lnTo>
                  <a:pt x="184913" y="115007"/>
                </a:lnTo>
                <a:lnTo>
                  <a:pt x="197231" y="115007"/>
                </a:lnTo>
                <a:lnTo>
                  <a:pt x="203398" y="104311"/>
                </a:lnTo>
                <a:lnTo>
                  <a:pt x="197293" y="93709"/>
                </a:lnTo>
                <a:lnTo>
                  <a:pt x="184805" y="93709"/>
                </a:lnTo>
                <a:lnTo>
                  <a:pt x="178530" y="82843"/>
                </a:lnTo>
                <a:lnTo>
                  <a:pt x="184805" y="71962"/>
                </a:lnTo>
                <a:lnTo>
                  <a:pt x="197185" y="71962"/>
                </a:lnTo>
                <a:lnTo>
                  <a:pt x="197185" y="71962"/>
                </a:lnTo>
                <a:lnTo>
                  <a:pt x="203429" y="61159"/>
                </a:lnTo>
                <a:lnTo>
                  <a:pt x="197262" y="50494"/>
                </a:lnTo>
                <a:lnTo>
                  <a:pt x="203491" y="39721"/>
                </a:lnTo>
                <a:lnTo>
                  <a:pt x="197262" y="28933"/>
                </a:lnTo>
                <a:lnTo>
                  <a:pt x="197386" y="28732"/>
                </a:lnTo>
                <a:lnTo>
                  <a:pt x="197370" y="28717"/>
                </a:lnTo>
                <a:lnTo>
                  <a:pt x="203645" y="17851"/>
                </a:lnTo>
                <a:lnTo>
                  <a:pt x="216134" y="17851"/>
                </a:lnTo>
                <a:lnTo>
                  <a:pt x="222316" y="7172"/>
                </a:lnTo>
                <a:lnTo>
                  <a:pt x="234495" y="7172"/>
                </a:lnTo>
                <a:lnTo>
                  <a:pt x="238637" y="0"/>
                </a:lnTo>
                <a:lnTo>
                  <a:pt x="0" y="0"/>
                </a:lnTo>
                <a:lnTo>
                  <a:pt x="0" y="208854"/>
                </a:lnTo>
                <a:lnTo>
                  <a:pt x="276241" y="208854"/>
                </a:lnTo>
                <a:close/>
              </a:path>
            </a:pathLst>
          </a:custGeom>
          <a:gradFill>
            <a:gsLst>
              <a:gs pos="0">
                <a:srgbClr val="4F4F4F"/>
              </a:gs>
              <a:gs pos="100000">
                <a:srgbClr val="0E0E0E"/>
              </a:gs>
            </a:gsLst>
            <a:lin ang="3299893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7"/>
          <p:cNvSpPr txBox="1"/>
          <p:nvPr>
            <p:ph type="title"/>
          </p:nvPr>
        </p:nvSpPr>
        <p:spPr>
          <a:xfrm>
            <a:off x="799357" y="30495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799357" y="1537475"/>
            <a:ext cx="2808000" cy="31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1885800" y="1582625"/>
            <a:ext cx="5372400" cy="182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942300" y="863900"/>
            <a:ext cx="353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942300" y="1688700"/>
            <a:ext cx="35355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050700" y="293356"/>
            <a:ext cx="30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1436975" y="1609100"/>
            <a:ext cx="6270300" cy="17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subTitle"/>
          </p:nvPr>
        </p:nvSpPr>
        <p:spPr>
          <a:xfrm>
            <a:off x="2853950" y="3186075"/>
            <a:ext cx="3435900" cy="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7">
    <p:bg>
      <p:bgPr>
        <a:noFill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ctrTitle"/>
          </p:nvPr>
        </p:nvSpPr>
        <p:spPr>
          <a:xfrm>
            <a:off x="1528088" y="1587675"/>
            <a:ext cx="1915500" cy="577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1275488" y="1989650"/>
            <a:ext cx="2168100" cy="57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hasCustomPrompt="1" idx="2" type="title"/>
          </p:nvPr>
        </p:nvSpPr>
        <p:spPr>
          <a:xfrm>
            <a:off x="3256339" y="1747050"/>
            <a:ext cx="1253100" cy="577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3" type="ctrTitle"/>
          </p:nvPr>
        </p:nvSpPr>
        <p:spPr>
          <a:xfrm>
            <a:off x="1561088" y="2958575"/>
            <a:ext cx="1882500" cy="577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4" type="subTitle"/>
          </p:nvPr>
        </p:nvSpPr>
        <p:spPr>
          <a:xfrm>
            <a:off x="1238888" y="3358825"/>
            <a:ext cx="2204700" cy="57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5" type="title"/>
          </p:nvPr>
        </p:nvSpPr>
        <p:spPr>
          <a:xfrm>
            <a:off x="4644939" y="1747049"/>
            <a:ext cx="1253100" cy="577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6" type="ctrTitle"/>
          </p:nvPr>
        </p:nvSpPr>
        <p:spPr>
          <a:xfrm>
            <a:off x="5700400" y="1587675"/>
            <a:ext cx="1915500" cy="577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idx="7" type="subTitle"/>
          </p:nvPr>
        </p:nvSpPr>
        <p:spPr>
          <a:xfrm>
            <a:off x="5700414" y="1985875"/>
            <a:ext cx="2204700" cy="57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hasCustomPrompt="1" idx="8" type="title"/>
          </p:nvPr>
        </p:nvSpPr>
        <p:spPr>
          <a:xfrm>
            <a:off x="3256339" y="3127360"/>
            <a:ext cx="1253100" cy="577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/>
          <p:nvPr>
            <p:ph idx="9" type="ctrTitle"/>
          </p:nvPr>
        </p:nvSpPr>
        <p:spPr>
          <a:xfrm>
            <a:off x="3486450" y="295175"/>
            <a:ext cx="21711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hasCustomPrompt="1" idx="13" type="title"/>
          </p:nvPr>
        </p:nvSpPr>
        <p:spPr>
          <a:xfrm>
            <a:off x="4644939" y="3127349"/>
            <a:ext cx="1253100" cy="577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/>
          <p:nvPr>
            <p:ph idx="14" type="ctrTitle"/>
          </p:nvPr>
        </p:nvSpPr>
        <p:spPr>
          <a:xfrm>
            <a:off x="5700401" y="2958575"/>
            <a:ext cx="1915500" cy="577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5" type="subTitle"/>
          </p:nvPr>
        </p:nvSpPr>
        <p:spPr>
          <a:xfrm>
            <a:off x="5700414" y="3356775"/>
            <a:ext cx="2204700" cy="57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3">
  <p:cSld name="CUSTOM_8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ctrTitle"/>
          </p:nvPr>
        </p:nvSpPr>
        <p:spPr>
          <a:xfrm>
            <a:off x="1241575" y="1771413"/>
            <a:ext cx="191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idx="1" type="subTitle"/>
          </p:nvPr>
        </p:nvSpPr>
        <p:spPr>
          <a:xfrm>
            <a:off x="1061475" y="2173388"/>
            <a:ext cx="2275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hasCustomPrompt="1" idx="2" type="title"/>
          </p:nvPr>
        </p:nvSpPr>
        <p:spPr>
          <a:xfrm>
            <a:off x="1572775" y="1317763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4"/>
          <p:cNvSpPr txBox="1"/>
          <p:nvPr>
            <p:ph idx="3" type="ctrTitle"/>
          </p:nvPr>
        </p:nvSpPr>
        <p:spPr>
          <a:xfrm>
            <a:off x="3486450" y="295175"/>
            <a:ext cx="21711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4" type="ctrTitle"/>
          </p:nvPr>
        </p:nvSpPr>
        <p:spPr>
          <a:xfrm>
            <a:off x="1241575" y="3428038"/>
            <a:ext cx="191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5" type="subTitle"/>
          </p:nvPr>
        </p:nvSpPr>
        <p:spPr>
          <a:xfrm>
            <a:off x="1061475" y="3830013"/>
            <a:ext cx="2275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hasCustomPrompt="1" idx="6" type="title"/>
          </p:nvPr>
        </p:nvSpPr>
        <p:spPr>
          <a:xfrm>
            <a:off x="1572775" y="2974388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4"/>
          <p:cNvSpPr txBox="1"/>
          <p:nvPr>
            <p:ph idx="7" type="ctrTitle"/>
          </p:nvPr>
        </p:nvSpPr>
        <p:spPr>
          <a:xfrm>
            <a:off x="3614275" y="1771413"/>
            <a:ext cx="191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6" name="Google Shape;76;p14"/>
          <p:cNvSpPr txBox="1"/>
          <p:nvPr>
            <p:ph idx="8" type="subTitle"/>
          </p:nvPr>
        </p:nvSpPr>
        <p:spPr>
          <a:xfrm>
            <a:off x="3434125" y="2173388"/>
            <a:ext cx="2275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hasCustomPrompt="1" idx="9" type="title"/>
          </p:nvPr>
        </p:nvSpPr>
        <p:spPr>
          <a:xfrm>
            <a:off x="3945475" y="1317763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4"/>
          <p:cNvSpPr txBox="1"/>
          <p:nvPr>
            <p:ph idx="13" type="ctrTitle"/>
          </p:nvPr>
        </p:nvSpPr>
        <p:spPr>
          <a:xfrm>
            <a:off x="3614275" y="3428038"/>
            <a:ext cx="191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14" type="subTitle"/>
          </p:nvPr>
        </p:nvSpPr>
        <p:spPr>
          <a:xfrm>
            <a:off x="3434125" y="3830013"/>
            <a:ext cx="2275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0" name="Google Shape;80;p14"/>
          <p:cNvSpPr txBox="1"/>
          <p:nvPr>
            <p:ph hasCustomPrompt="1" idx="15" type="title"/>
          </p:nvPr>
        </p:nvSpPr>
        <p:spPr>
          <a:xfrm>
            <a:off x="3945475" y="2974388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4"/>
          <p:cNvSpPr txBox="1"/>
          <p:nvPr>
            <p:ph idx="16" type="ctrTitle"/>
          </p:nvPr>
        </p:nvSpPr>
        <p:spPr>
          <a:xfrm>
            <a:off x="5986975" y="1771413"/>
            <a:ext cx="191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7" type="subTitle"/>
          </p:nvPr>
        </p:nvSpPr>
        <p:spPr>
          <a:xfrm>
            <a:off x="5806825" y="2173388"/>
            <a:ext cx="2275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hasCustomPrompt="1" idx="18" type="title"/>
          </p:nvPr>
        </p:nvSpPr>
        <p:spPr>
          <a:xfrm>
            <a:off x="6318175" y="1317763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4"/>
          <p:cNvSpPr txBox="1"/>
          <p:nvPr>
            <p:ph idx="19" type="ctrTitle"/>
          </p:nvPr>
        </p:nvSpPr>
        <p:spPr>
          <a:xfrm>
            <a:off x="5986975" y="3428038"/>
            <a:ext cx="191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20" type="subTitle"/>
          </p:nvPr>
        </p:nvSpPr>
        <p:spPr>
          <a:xfrm>
            <a:off x="5806825" y="3830013"/>
            <a:ext cx="2275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hasCustomPrompt="1" idx="21" type="title"/>
          </p:nvPr>
        </p:nvSpPr>
        <p:spPr>
          <a:xfrm>
            <a:off x="6318175" y="2974388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2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ctrTitle"/>
          </p:nvPr>
        </p:nvSpPr>
        <p:spPr>
          <a:xfrm>
            <a:off x="4198426" y="1320161"/>
            <a:ext cx="16860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" type="subTitle"/>
          </p:nvPr>
        </p:nvSpPr>
        <p:spPr>
          <a:xfrm>
            <a:off x="4198425" y="1728072"/>
            <a:ext cx="1686000" cy="8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1" name="Google Shape;91;p15"/>
          <p:cNvSpPr txBox="1"/>
          <p:nvPr>
            <p:ph hasCustomPrompt="1" idx="2" type="title"/>
          </p:nvPr>
        </p:nvSpPr>
        <p:spPr>
          <a:xfrm>
            <a:off x="5690877" y="1518450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5"/>
          <p:cNvSpPr txBox="1"/>
          <p:nvPr>
            <p:ph idx="3" type="ctrTitle"/>
          </p:nvPr>
        </p:nvSpPr>
        <p:spPr>
          <a:xfrm>
            <a:off x="4506826" y="3481543"/>
            <a:ext cx="1377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4" type="subTitle"/>
          </p:nvPr>
        </p:nvSpPr>
        <p:spPr>
          <a:xfrm>
            <a:off x="4198425" y="3885697"/>
            <a:ext cx="1686000" cy="8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4" name="Google Shape;94;p15"/>
          <p:cNvSpPr txBox="1"/>
          <p:nvPr>
            <p:ph hasCustomPrompt="1" idx="5" type="title"/>
          </p:nvPr>
        </p:nvSpPr>
        <p:spPr>
          <a:xfrm>
            <a:off x="5690877" y="2583374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15"/>
          <p:cNvSpPr txBox="1"/>
          <p:nvPr>
            <p:ph idx="6" type="ctrTitle"/>
          </p:nvPr>
        </p:nvSpPr>
        <p:spPr>
          <a:xfrm>
            <a:off x="6752467" y="2379500"/>
            <a:ext cx="16500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idx="7" type="subTitle"/>
          </p:nvPr>
        </p:nvSpPr>
        <p:spPr>
          <a:xfrm>
            <a:off x="6752475" y="2783647"/>
            <a:ext cx="1686000" cy="8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7" name="Google Shape;97;p15"/>
          <p:cNvSpPr txBox="1"/>
          <p:nvPr>
            <p:ph hasCustomPrompt="1" idx="8" type="title"/>
          </p:nvPr>
        </p:nvSpPr>
        <p:spPr>
          <a:xfrm>
            <a:off x="5690877" y="3648297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5"/>
          <p:cNvSpPr txBox="1"/>
          <p:nvPr>
            <p:ph idx="9" type="ctrTitle"/>
          </p:nvPr>
        </p:nvSpPr>
        <p:spPr>
          <a:xfrm>
            <a:off x="5212400" y="218975"/>
            <a:ext cx="21711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3872913" y="2089875"/>
            <a:ext cx="4045200" cy="7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16"/>
          <p:cNvSpPr txBox="1"/>
          <p:nvPr>
            <p:ph idx="1" type="subTitle"/>
          </p:nvPr>
        </p:nvSpPr>
        <p:spPr>
          <a:xfrm>
            <a:off x="3872925" y="2837775"/>
            <a:ext cx="3582900" cy="7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16"/>
          <p:cNvSpPr txBox="1"/>
          <p:nvPr>
            <p:ph hasCustomPrompt="1" idx="2" type="title"/>
          </p:nvPr>
        </p:nvSpPr>
        <p:spPr>
          <a:xfrm>
            <a:off x="1332110" y="2013680"/>
            <a:ext cx="18684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" name="Google Shape;104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2549388" y="2793296"/>
            <a:ext cx="4045200" cy="7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2535150" y="3388796"/>
            <a:ext cx="40737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8" name="Google Shape;108;p17"/>
          <p:cNvSpPr txBox="1"/>
          <p:nvPr>
            <p:ph hasCustomPrompt="1" idx="2" type="title"/>
          </p:nvPr>
        </p:nvSpPr>
        <p:spPr>
          <a:xfrm>
            <a:off x="3759015" y="1738326"/>
            <a:ext cx="12096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2">
  <p:cSld name="CUSTOM_16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 flipH="1">
            <a:off x="0" y="0"/>
            <a:ext cx="9144000" cy="5139328"/>
          </a:xfrm>
          <a:custGeom>
            <a:rect b="b" l="l" r="r" t="t"/>
            <a:pathLst>
              <a:path extrusionOk="0" h="160604" w="285750">
                <a:moveTo>
                  <a:pt x="205014" y="17122"/>
                </a:moveTo>
                <a:lnTo>
                  <a:pt x="205014" y="17134"/>
                </a:lnTo>
                <a:lnTo>
                  <a:pt x="214872" y="17134"/>
                </a:lnTo>
                <a:lnTo>
                  <a:pt x="214920" y="17205"/>
                </a:lnTo>
                <a:lnTo>
                  <a:pt x="219766" y="25480"/>
                </a:lnTo>
                <a:lnTo>
                  <a:pt x="219837" y="25587"/>
                </a:lnTo>
                <a:lnTo>
                  <a:pt x="229672" y="25587"/>
                </a:lnTo>
                <a:lnTo>
                  <a:pt x="229707" y="25659"/>
                </a:lnTo>
                <a:lnTo>
                  <a:pt x="234565" y="33934"/>
                </a:lnTo>
                <a:lnTo>
                  <a:pt x="234625" y="34041"/>
                </a:lnTo>
                <a:lnTo>
                  <a:pt x="244531" y="34041"/>
                </a:lnTo>
                <a:lnTo>
                  <a:pt x="244483" y="34100"/>
                </a:lnTo>
                <a:lnTo>
                  <a:pt x="244554" y="34219"/>
                </a:lnTo>
                <a:lnTo>
                  <a:pt x="249400" y="42494"/>
                </a:lnTo>
                <a:lnTo>
                  <a:pt x="249472" y="42601"/>
                </a:lnTo>
                <a:lnTo>
                  <a:pt x="259425" y="42601"/>
                </a:lnTo>
                <a:lnTo>
                  <a:pt x="259425" y="42590"/>
                </a:lnTo>
                <a:lnTo>
                  <a:pt x="264259" y="50841"/>
                </a:lnTo>
                <a:lnTo>
                  <a:pt x="264295" y="50900"/>
                </a:lnTo>
                <a:lnTo>
                  <a:pt x="264259" y="50971"/>
                </a:lnTo>
                <a:lnTo>
                  <a:pt x="259413" y="59246"/>
                </a:lnTo>
                <a:lnTo>
                  <a:pt x="259342" y="59353"/>
                </a:lnTo>
                <a:lnTo>
                  <a:pt x="259413" y="59473"/>
                </a:lnTo>
                <a:lnTo>
                  <a:pt x="264259" y="67735"/>
                </a:lnTo>
                <a:lnTo>
                  <a:pt x="264295" y="67807"/>
                </a:lnTo>
                <a:lnTo>
                  <a:pt x="264259" y="67878"/>
                </a:lnTo>
                <a:lnTo>
                  <a:pt x="259413" y="76153"/>
                </a:lnTo>
                <a:lnTo>
                  <a:pt x="259342" y="76260"/>
                </a:lnTo>
                <a:lnTo>
                  <a:pt x="259413" y="76379"/>
                </a:lnTo>
                <a:lnTo>
                  <a:pt x="264259" y="84642"/>
                </a:lnTo>
                <a:lnTo>
                  <a:pt x="264295" y="84714"/>
                </a:lnTo>
                <a:lnTo>
                  <a:pt x="264259" y="84785"/>
                </a:lnTo>
                <a:lnTo>
                  <a:pt x="259413" y="93060"/>
                </a:lnTo>
                <a:lnTo>
                  <a:pt x="259342" y="93167"/>
                </a:lnTo>
                <a:lnTo>
                  <a:pt x="259413" y="93274"/>
                </a:lnTo>
                <a:lnTo>
                  <a:pt x="264259" y="101549"/>
                </a:lnTo>
                <a:lnTo>
                  <a:pt x="264295" y="101621"/>
                </a:lnTo>
                <a:lnTo>
                  <a:pt x="264259" y="101692"/>
                </a:lnTo>
                <a:lnTo>
                  <a:pt x="259413" y="109955"/>
                </a:lnTo>
                <a:lnTo>
                  <a:pt x="259366" y="110026"/>
                </a:lnTo>
                <a:lnTo>
                  <a:pt x="249448" y="110026"/>
                </a:lnTo>
                <a:lnTo>
                  <a:pt x="249388" y="110134"/>
                </a:lnTo>
                <a:lnTo>
                  <a:pt x="244531" y="118408"/>
                </a:lnTo>
                <a:lnTo>
                  <a:pt x="244495" y="118480"/>
                </a:lnTo>
                <a:lnTo>
                  <a:pt x="234636" y="118480"/>
                </a:lnTo>
                <a:lnTo>
                  <a:pt x="234565" y="118587"/>
                </a:lnTo>
                <a:lnTo>
                  <a:pt x="229719" y="126862"/>
                </a:lnTo>
                <a:lnTo>
                  <a:pt x="229672" y="126933"/>
                </a:lnTo>
                <a:lnTo>
                  <a:pt x="219837" y="126933"/>
                </a:lnTo>
                <a:lnTo>
                  <a:pt x="219777" y="127040"/>
                </a:lnTo>
                <a:lnTo>
                  <a:pt x="214920" y="135315"/>
                </a:lnTo>
                <a:lnTo>
                  <a:pt x="214884" y="135387"/>
                </a:lnTo>
                <a:lnTo>
                  <a:pt x="205014" y="135387"/>
                </a:lnTo>
                <a:lnTo>
                  <a:pt x="205014" y="135399"/>
                </a:lnTo>
                <a:lnTo>
                  <a:pt x="204966" y="135315"/>
                </a:lnTo>
                <a:lnTo>
                  <a:pt x="200120" y="127040"/>
                </a:lnTo>
                <a:lnTo>
                  <a:pt x="200061" y="126933"/>
                </a:lnTo>
                <a:lnTo>
                  <a:pt x="190190" y="126933"/>
                </a:lnTo>
                <a:lnTo>
                  <a:pt x="190143" y="126862"/>
                </a:lnTo>
                <a:lnTo>
                  <a:pt x="185297" y="118587"/>
                </a:lnTo>
                <a:lnTo>
                  <a:pt x="185226" y="118480"/>
                </a:lnTo>
                <a:lnTo>
                  <a:pt x="175391" y="118480"/>
                </a:lnTo>
                <a:lnTo>
                  <a:pt x="175343" y="118408"/>
                </a:lnTo>
                <a:lnTo>
                  <a:pt x="170498" y="110134"/>
                </a:lnTo>
                <a:lnTo>
                  <a:pt x="170438" y="110026"/>
                </a:lnTo>
                <a:lnTo>
                  <a:pt x="160568" y="110026"/>
                </a:lnTo>
                <a:lnTo>
                  <a:pt x="160532" y="109955"/>
                </a:lnTo>
                <a:lnTo>
                  <a:pt x="155674" y="101680"/>
                </a:lnTo>
                <a:lnTo>
                  <a:pt x="155639" y="101609"/>
                </a:lnTo>
                <a:lnTo>
                  <a:pt x="155674" y="101549"/>
                </a:lnTo>
                <a:lnTo>
                  <a:pt x="160532" y="93286"/>
                </a:lnTo>
                <a:lnTo>
                  <a:pt x="160603" y="93179"/>
                </a:lnTo>
                <a:lnTo>
                  <a:pt x="160532" y="93060"/>
                </a:lnTo>
                <a:lnTo>
                  <a:pt x="155686" y="84785"/>
                </a:lnTo>
                <a:lnTo>
                  <a:pt x="155639" y="84714"/>
                </a:lnTo>
                <a:lnTo>
                  <a:pt x="155686" y="84642"/>
                </a:lnTo>
                <a:lnTo>
                  <a:pt x="160532" y="76367"/>
                </a:lnTo>
                <a:lnTo>
                  <a:pt x="160603" y="76260"/>
                </a:lnTo>
                <a:lnTo>
                  <a:pt x="160532" y="76141"/>
                </a:lnTo>
                <a:lnTo>
                  <a:pt x="155686" y="67878"/>
                </a:lnTo>
                <a:lnTo>
                  <a:pt x="155639" y="67807"/>
                </a:lnTo>
                <a:lnTo>
                  <a:pt x="155686" y="67735"/>
                </a:lnTo>
                <a:lnTo>
                  <a:pt x="160532" y="59473"/>
                </a:lnTo>
                <a:lnTo>
                  <a:pt x="160603" y="59353"/>
                </a:lnTo>
                <a:lnTo>
                  <a:pt x="160532" y="59246"/>
                </a:lnTo>
                <a:lnTo>
                  <a:pt x="155686" y="50971"/>
                </a:lnTo>
                <a:lnTo>
                  <a:pt x="155639" y="50900"/>
                </a:lnTo>
                <a:lnTo>
                  <a:pt x="155686" y="50841"/>
                </a:lnTo>
                <a:lnTo>
                  <a:pt x="160508" y="42601"/>
                </a:lnTo>
                <a:lnTo>
                  <a:pt x="170450" y="42601"/>
                </a:lnTo>
                <a:lnTo>
                  <a:pt x="170509" y="42494"/>
                </a:lnTo>
                <a:lnTo>
                  <a:pt x="175367" y="34219"/>
                </a:lnTo>
                <a:lnTo>
                  <a:pt x="175427" y="34100"/>
                </a:lnTo>
                <a:lnTo>
                  <a:pt x="175391" y="34041"/>
                </a:lnTo>
                <a:lnTo>
                  <a:pt x="185237" y="34041"/>
                </a:lnTo>
                <a:lnTo>
                  <a:pt x="185297" y="33934"/>
                </a:lnTo>
                <a:lnTo>
                  <a:pt x="190143" y="25659"/>
                </a:lnTo>
                <a:lnTo>
                  <a:pt x="190190" y="25587"/>
                </a:lnTo>
                <a:lnTo>
                  <a:pt x="200049" y="25587"/>
                </a:lnTo>
                <a:lnTo>
                  <a:pt x="200120" y="25480"/>
                </a:lnTo>
                <a:lnTo>
                  <a:pt x="204966" y="17205"/>
                </a:lnTo>
                <a:lnTo>
                  <a:pt x="205014" y="17122"/>
                </a:lnTo>
                <a:close/>
                <a:moveTo>
                  <a:pt x="0" y="1"/>
                </a:moveTo>
                <a:lnTo>
                  <a:pt x="0" y="160604"/>
                </a:lnTo>
                <a:lnTo>
                  <a:pt x="285750" y="160604"/>
                </a:lnTo>
                <a:lnTo>
                  <a:pt x="285750" y="1"/>
                </a:lnTo>
                <a:close/>
              </a:path>
            </a:pathLst>
          </a:custGeom>
          <a:gradFill>
            <a:gsLst>
              <a:gs pos="0">
                <a:srgbClr val="4F4F4F"/>
              </a:gs>
              <a:gs pos="100000">
                <a:srgbClr val="0E0E0E"/>
              </a:gs>
            </a:gsLst>
            <a:lin ang="3300237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4910850" y="1351775"/>
            <a:ext cx="3109800" cy="9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subTitle"/>
          </p:nvPr>
        </p:nvSpPr>
        <p:spPr>
          <a:xfrm>
            <a:off x="4910850" y="2702875"/>
            <a:ext cx="3109800" cy="11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2">
  <p:cSld name="CUSTOM_17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4910850" y="951200"/>
            <a:ext cx="310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subTitle"/>
          </p:nvPr>
        </p:nvSpPr>
        <p:spPr>
          <a:xfrm>
            <a:off x="5059950" y="1937775"/>
            <a:ext cx="2742300" cy="22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⬢"/>
              <a:defRPr/>
            </a:lvl1pPr>
            <a:lvl2pPr lvl="1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1507608" y="2404450"/>
            <a:ext cx="260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1" type="subTitle"/>
          </p:nvPr>
        </p:nvSpPr>
        <p:spPr>
          <a:xfrm>
            <a:off x="1503912" y="2810346"/>
            <a:ext cx="26097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2" type="title"/>
          </p:nvPr>
        </p:nvSpPr>
        <p:spPr>
          <a:xfrm>
            <a:off x="4996432" y="2404450"/>
            <a:ext cx="264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p20"/>
          <p:cNvSpPr txBox="1"/>
          <p:nvPr>
            <p:ph idx="3" type="subTitle"/>
          </p:nvPr>
        </p:nvSpPr>
        <p:spPr>
          <a:xfrm>
            <a:off x="4992687" y="2810346"/>
            <a:ext cx="26439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4" type="title"/>
          </p:nvPr>
        </p:nvSpPr>
        <p:spPr>
          <a:xfrm>
            <a:off x="1904500" y="452325"/>
            <a:ext cx="533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1507608" y="3120825"/>
            <a:ext cx="260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" type="subTitle"/>
          </p:nvPr>
        </p:nvSpPr>
        <p:spPr>
          <a:xfrm>
            <a:off x="1503900" y="3526724"/>
            <a:ext cx="26097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2" type="title"/>
          </p:nvPr>
        </p:nvSpPr>
        <p:spPr>
          <a:xfrm>
            <a:off x="4996432" y="3120825"/>
            <a:ext cx="264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3" type="subTitle"/>
          </p:nvPr>
        </p:nvSpPr>
        <p:spPr>
          <a:xfrm>
            <a:off x="4992675" y="3526724"/>
            <a:ext cx="26439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4" type="title"/>
          </p:nvPr>
        </p:nvSpPr>
        <p:spPr>
          <a:xfrm>
            <a:off x="2711225" y="452325"/>
            <a:ext cx="372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1">
  <p:cSld name="CUSTOM_12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1149088" y="1709400"/>
            <a:ext cx="30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" type="subTitle"/>
          </p:nvPr>
        </p:nvSpPr>
        <p:spPr>
          <a:xfrm>
            <a:off x="1358075" y="2343901"/>
            <a:ext cx="2609700" cy="10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2" type="title"/>
          </p:nvPr>
        </p:nvSpPr>
        <p:spPr>
          <a:xfrm>
            <a:off x="4959801" y="1709400"/>
            <a:ext cx="30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3" type="subTitle"/>
          </p:nvPr>
        </p:nvSpPr>
        <p:spPr>
          <a:xfrm>
            <a:off x="5151650" y="2343901"/>
            <a:ext cx="2643900" cy="10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2482037" y="1554675"/>
            <a:ext cx="367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" type="subTitle"/>
          </p:nvPr>
        </p:nvSpPr>
        <p:spPr>
          <a:xfrm>
            <a:off x="2482038" y="1960575"/>
            <a:ext cx="3673500" cy="8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2" type="title"/>
          </p:nvPr>
        </p:nvSpPr>
        <p:spPr>
          <a:xfrm>
            <a:off x="4158454" y="2998777"/>
            <a:ext cx="367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3" type="subTitle"/>
          </p:nvPr>
        </p:nvSpPr>
        <p:spPr>
          <a:xfrm>
            <a:off x="4158463" y="3404675"/>
            <a:ext cx="3673500" cy="8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3"/>
          <p:cNvSpPr txBox="1"/>
          <p:nvPr>
            <p:ph idx="4" type="title"/>
          </p:nvPr>
        </p:nvSpPr>
        <p:spPr>
          <a:xfrm>
            <a:off x="1394975" y="452325"/>
            <a:ext cx="635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3599375" y="2086950"/>
            <a:ext cx="1945200" cy="96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idx="2" type="ctrTitle"/>
          </p:nvPr>
        </p:nvSpPr>
        <p:spPr>
          <a:xfrm>
            <a:off x="6483022" y="1980805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49" name="Google Shape;149;p24"/>
          <p:cNvSpPr txBox="1"/>
          <p:nvPr>
            <p:ph idx="1" type="subTitle"/>
          </p:nvPr>
        </p:nvSpPr>
        <p:spPr>
          <a:xfrm>
            <a:off x="6483022" y="239551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50" name="Google Shape;150;p24"/>
          <p:cNvSpPr txBox="1"/>
          <p:nvPr>
            <p:ph hasCustomPrompt="1" idx="3" type="title"/>
          </p:nvPr>
        </p:nvSpPr>
        <p:spPr>
          <a:xfrm>
            <a:off x="5501150" y="2237251"/>
            <a:ext cx="791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24"/>
          <p:cNvSpPr txBox="1"/>
          <p:nvPr>
            <p:ph idx="4" type="ctrTitle"/>
          </p:nvPr>
        </p:nvSpPr>
        <p:spPr>
          <a:xfrm>
            <a:off x="402436" y="1980805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52" name="Google Shape;152;p24"/>
          <p:cNvSpPr txBox="1"/>
          <p:nvPr>
            <p:ph idx="5" type="subTitle"/>
          </p:nvPr>
        </p:nvSpPr>
        <p:spPr>
          <a:xfrm>
            <a:off x="747736" y="239551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53" name="Google Shape;153;p24"/>
          <p:cNvSpPr txBox="1"/>
          <p:nvPr>
            <p:ph hasCustomPrompt="1" idx="6" type="title"/>
          </p:nvPr>
        </p:nvSpPr>
        <p:spPr>
          <a:xfrm>
            <a:off x="2878073" y="2237251"/>
            <a:ext cx="755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ctrTitle"/>
          </p:nvPr>
        </p:nvSpPr>
        <p:spPr>
          <a:xfrm>
            <a:off x="3431484" y="1509534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57" name="Google Shape;157;p25"/>
          <p:cNvSpPr txBox="1"/>
          <p:nvPr>
            <p:ph idx="1" type="subTitle"/>
          </p:nvPr>
        </p:nvSpPr>
        <p:spPr>
          <a:xfrm>
            <a:off x="3431484" y="192424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hasCustomPrompt="1" idx="2" type="title"/>
          </p:nvPr>
        </p:nvSpPr>
        <p:spPr>
          <a:xfrm>
            <a:off x="2494862" y="1770650"/>
            <a:ext cx="7683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9" name="Google Shape;159;p25"/>
          <p:cNvSpPr txBox="1"/>
          <p:nvPr>
            <p:ph idx="3" type="ctrTitle"/>
          </p:nvPr>
        </p:nvSpPr>
        <p:spPr>
          <a:xfrm>
            <a:off x="5674609" y="2998084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0" name="Google Shape;160;p25"/>
          <p:cNvSpPr txBox="1"/>
          <p:nvPr>
            <p:ph idx="4" type="subTitle"/>
          </p:nvPr>
        </p:nvSpPr>
        <p:spPr>
          <a:xfrm>
            <a:off x="5674609" y="341279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1" name="Google Shape;161;p25"/>
          <p:cNvSpPr txBox="1"/>
          <p:nvPr>
            <p:ph hasCustomPrompt="1" idx="5" type="title"/>
          </p:nvPr>
        </p:nvSpPr>
        <p:spPr>
          <a:xfrm>
            <a:off x="4737987" y="3259200"/>
            <a:ext cx="7683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62" name="Google Shape;162;p25"/>
          <p:cNvSpPr txBox="1"/>
          <p:nvPr>
            <p:ph idx="6" type="title"/>
          </p:nvPr>
        </p:nvSpPr>
        <p:spPr>
          <a:xfrm>
            <a:off x="2335550" y="452325"/>
            <a:ext cx="447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3" name="Google Shape;163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4">
  <p:cSld name="CUSTOM_2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ctrTitle"/>
          </p:nvPr>
        </p:nvSpPr>
        <p:spPr>
          <a:xfrm>
            <a:off x="2206834" y="1585734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6" name="Google Shape;166;p26"/>
          <p:cNvSpPr txBox="1"/>
          <p:nvPr>
            <p:ph idx="1" type="subTitle"/>
          </p:nvPr>
        </p:nvSpPr>
        <p:spPr>
          <a:xfrm>
            <a:off x="2206834" y="200044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7" name="Google Shape;167;p26"/>
          <p:cNvSpPr txBox="1"/>
          <p:nvPr>
            <p:ph hasCustomPrompt="1" idx="2" type="title"/>
          </p:nvPr>
        </p:nvSpPr>
        <p:spPr>
          <a:xfrm>
            <a:off x="1279512" y="1846850"/>
            <a:ext cx="7683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68" name="Google Shape;168;p26"/>
          <p:cNvSpPr txBox="1"/>
          <p:nvPr>
            <p:ph idx="3" type="ctrTitle"/>
          </p:nvPr>
        </p:nvSpPr>
        <p:spPr>
          <a:xfrm>
            <a:off x="4223572" y="3074284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9" name="Google Shape;169;p26"/>
          <p:cNvSpPr txBox="1"/>
          <p:nvPr>
            <p:ph idx="4" type="subTitle"/>
          </p:nvPr>
        </p:nvSpPr>
        <p:spPr>
          <a:xfrm>
            <a:off x="4223572" y="348899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0" name="Google Shape;170;p26"/>
          <p:cNvSpPr txBox="1"/>
          <p:nvPr>
            <p:ph hasCustomPrompt="1" idx="5" type="title"/>
          </p:nvPr>
        </p:nvSpPr>
        <p:spPr>
          <a:xfrm>
            <a:off x="3298949" y="3335400"/>
            <a:ext cx="7683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71" name="Google Shape;171;p26"/>
          <p:cNvSpPr txBox="1"/>
          <p:nvPr>
            <p:ph idx="6" type="title"/>
          </p:nvPr>
        </p:nvSpPr>
        <p:spPr>
          <a:xfrm>
            <a:off x="2335550" y="452325"/>
            <a:ext cx="447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7" type="ctrTitle"/>
          </p:nvPr>
        </p:nvSpPr>
        <p:spPr>
          <a:xfrm>
            <a:off x="6016709" y="1642197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3" name="Google Shape;173;p26"/>
          <p:cNvSpPr txBox="1"/>
          <p:nvPr>
            <p:ph idx="8" type="subTitle"/>
          </p:nvPr>
        </p:nvSpPr>
        <p:spPr>
          <a:xfrm>
            <a:off x="6016709" y="2056911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4" name="Google Shape;174;p26"/>
          <p:cNvSpPr txBox="1"/>
          <p:nvPr>
            <p:ph hasCustomPrompt="1" idx="9" type="title"/>
          </p:nvPr>
        </p:nvSpPr>
        <p:spPr>
          <a:xfrm>
            <a:off x="5080087" y="1903313"/>
            <a:ext cx="7683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idx="1" type="subTitle"/>
          </p:nvPr>
        </p:nvSpPr>
        <p:spPr>
          <a:xfrm>
            <a:off x="3416100" y="3060650"/>
            <a:ext cx="2311800" cy="6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7"/>
          <p:cNvSpPr txBox="1"/>
          <p:nvPr>
            <p:ph type="ctrTitle"/>
          </p:nvPr>
        </p:nvSpPr>
        <p:spPr>
          <a:xfrm>
            <a:off x="2690775" y="2042850"/>
            <a:ext cx="37626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79" name="Google Shape;179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hasCustomPrompt="1" type="title"/>
          </p:nvPr>
        </p:nvSpPr>
        <p:spPr>
          <a:xfrm>
            <a:off x="651750" y="692100"/>
            <a:ext cx="3435900" cy="131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2" name="Google Shape;182;p28"/>
          <p:cNvSpPr txBox="1"/>
          <p:nvPr>
            <p:ph idx="1" type="subTitle"/>
          </p:nvPr>
        </p:nvSpPr>
        <p:spPr>
          <a:xfrm>
            <a:off x="651475" y="1817825"/>
            <a:ext cx="3435900" cy="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3" name="Google Shape;183;p28"/>
          <p:cNvSpPr txBox="1"/>
          <p:nvPr>
            <p:ph hasCustomPrompt="1" idx="2" type="title"/>
          </p:nvPr>
        </p:nvSpPr>
        <p:spPr>
          <a:xfrm>
            <a:off x="5070600" y="2783231"/>
            <a:ext cx="3435900" cy="131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4" name="Google Shape;184;p28"/>
          <p:cNvSpPr txBox="1"/>
          <p:nvPr>
            <p:ph idx="3" type="subTitle"/>
          </p:nvPr>
        </p:nvSpPr>
        <p:spPr>
          <a:xfrm>
            <a:off x="5070300" y="3909006"/>
            <a:ext cx="3435900" cy="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5" name="Google Shape;185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1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hasCustomPrompt="1" type="title"/>
          </p:nvPr>
        </p:nvSpPr>
        <p:spPr>
          <a:xfrm>
            <a:off x="2701350" y="799500"/>
            <a:ext cx="3741300" cy="12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8" name="Google Shape;188;p29"/>
          <p:cNvSpPr txBox="1"/>
          <p:nvPr>
            <p:ph idx="1" type="subTitle"/>
          </p:nvPr>
        </p:nvSpPr>
        <p:spPr>
          <a:xfrm>
            <a:off x="2853750" y="1883550"/>
            <a:ext cx="3435900" cy="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9" name="Google Shape;189;p29"/>
          <p:cNvSpPr txBox="1"/>
          <p:nvPr>
            <p:ph hasCustomPrompt="1" idx="2" type="title"/>
          </p:nvPr>
        </p:nvSpPr>
        <p:spPr>
          <a:xfrm>
            <a:off x="4851163" y="2538525"/>
            <a:ext cx="3741300" cy="12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0" name="Google Shape;190;p29"/>
          <p:cNvSpPr txBox="1"/>
          <p:nvPr>
            <p:ph idx="3" type="subTitle"/>
          </p:nvPr>
        </p:nvSpPr>
        <p:spPr>
          <a:xfrm>
            <a:off x="5003563" y="3622600"/>
            <a:ext cx="3435900" cy="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1" name="Google Shape;191;p29"/>
          <p:cNvSpPr txBox="1"/>
          <p:nvPr>
            <p:ph hasCustomPrompt="1" idx="4" type="title"/>
          </p:nvPr>
        </p:nvSpPr>
        <p:spPr>
          <a:xfrm>
            <a:off x="550938" y="2538525"/>
            <a:ext cx="3741300" cy="12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2" name="Google Shape;192;p29"/>
          <p:cNvSpPr txBox="1"/>
          <p:nvPr>
            <p:ph idx="5" type="subTitle"/>
          </p:nvPr>
        </p:nvSpPr>
        <p:spPr>
          <a:xfrm>
            <a:off x="703338" y="3622600"/>
            <a:ext cx="3435900" cy="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3" name="Google Shape;193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2">
  <p:cSld name="CUSTOM_15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2259100" y="4202925"/>
            <a:ext cx="4625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6" name="Google Shape;196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">
  <p:cSld name="CUSTOM_9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>
            <p:ph type="title"/>
          </p:nvPr>
        </p:nvSpPr>
        <p:spPr>
          <a:xfrm>
            <a:off x="2804250" y="1857655"/>
            <a:ext cx="353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99" name="Google Shape;199;p31"/>
          <p:cNvSpPr txBox="1"/>
          <p:nvPr>
            <p:ph idx="1" type="subTitle"/>
          </p:nvPr>
        </p:nvSpPr>
        <p:spPr>
          <a:xfrm>
            <a:off x="2804250" y="2682455"/>
            <a:ext cx="3535500" cy="9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0" name="Google Shape;200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/>
          <p:nvPr>
            <p:ph idx="1" type="subTitle"/>
          </p:nvPr>
        </p:nvSpPr>
        <p:spPr>
          <a:xfrm>
            <a:off x="1163913" y="3416650"/>
            <a:ext cx="21666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03" name="Google Shape;203;p32"/>
          <p:cNvSpPr txBox="1"/>
          <p:nvPr>
            <p:ph idx="2" type="subTitle"/>
          </p:nvPr>
        </p:nvSpPr>
        <p:spPr>
          <a:xfrm>
            <a:off x="3555774" y="3054600"/>
            <a:ext cx="21075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04" name="Google Shape;204;p32"/>
          <p:cNvSpPr txBox="1"/>
          <p:nvPr>
            <p:ph idx="3" type="subTitle"/>
          </p:nvPr>
        </p:nvSpPr>
        <p:spPr>
          <a:xfrm>
            <a:off x="5872588" y="3406650"/>
            <a:ext cx="21075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05" name="Google Shape;205;p32"/>
          <p:cNvSpPr txBox="1"/>
          <p:nvPr>
            <p:ph idx="4" type="subTitle"/>
          </p:nvPr>
        </p:nvSpPr>
        <p:spPr>
          <a:xfrm>
            <a:off x="1636288" y="2480300"/>
            <a:ext cx="122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20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206" name="Google Shape;206;p32"/>
          <p:cNvSpPr txBox="1"/>
          <p:nvPr>
            <p:ph idx="5" type="subTitle"/>
          </p:nvPr>
        </p:nvSpPr>
        <p:spPr>
          <a:xfrm>
            <a:off x="3721950" y="1980988"/>
            <a:ext cx="175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20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207" name="Google Shape;207;p32"/>
          <p:cNvSpPr txBox="1"/>
          <p:nvPr>
            <p:ph idx="6" type="subTitle"/>
          </p:nvPr>
        </p:nvSpPr>
        <p:spPr>
          <a:xfrm>
            <a:off x="6229802" y="2465315"/>
            <a:ext cx="1467900" cy="6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20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208" name="Google Shape;208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 txBox="1"/>
          <p:nvPr>
            <p:ph idx="1" type="subTitle"/>
          </p:nvPr>
        </p:nvSpPr>
        <p:spPr>
          <a:xfrm>
            <a:off x="1155950" y="3142475"/>
            <a:ext cx="2166600" cy="8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11" name="Google Shape;211;p33"/>
          <p:cNvSpPr txBox="1"/>
          <p:nvPr>
            <p:ph idx="2" type="subTitle"/>
          </p:nvPr>
        </p:nvSpPr>
        <p:spPr>
          <a:xfrm>
            <a:off x="3533036" y="3142475"/>
            <a:ext cx="2107500" cy="8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12" name="Google Shape;212;p33"/>
          <p:cNvSpPr txBox="1"/>
          <p:nvPr>
            <p:ph idx="3" type="subTitle"/>
          </p:nvPr>
        </p:nvSpPr>
        <p:spPr>
          <a:xfrm>
            <a:off x="5880550" y="3142475"/>
            <a:ext cx="2107500" cy="8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13" name="Google Shape;213;p33"/>
          <p:cNvSpPr txBox="1"/>
          <p:nvPr>
            <p:ph idx="4" type="subTitle"/>
          </p:nvPr>
        </p:nvSpPr>
        <p:spPr>
          <a:xfrm>
            <a:off x="1330250" y="2806725"/>
            <a:ext cx="1818000" cy="37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20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214" name="Google Shape;214;p33"/>
          <p:cNvSpPr txBox="1"/>
          <p:nvPr>
            <p:ph idx="5" type="subTitle"/>
          </p:nvPr>
        </p:nvSpPr>
        <p:spPr>
          <a:xfrm>
            <a:off x="3677786" y="2806718"/>
            <a:ext cx="1818000" cy="37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20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215" name="Google Shape;215;p33"/>
          <p:cNvSpPr txBox="1"/>
          <p:nvPr>
            <p:ph idx="6" type="subTitle"/>
          </p:nvPr>
        </p:nvSpPr>
        <p:spPr>
          <a:xfrm>
            <a:off x="6057250" y="2797750"/>
            <a:ext cx="1754100" cy="39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20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conomica"/>
              <a:buNone/>
              <a:defRPr sz="1000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216" name="Google Shape;216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>
            <a:off x="2335550" y="452325"/>
            <a:ext cx="447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34"/>
          <p:cNvSpPr txBox="1"/>
          <p:nvPr>
            <p:ph idx="2" type="title"/>
          </p:nvPr>
        </p:nvSpPr>
        <p:spPr>
          <a:xfrm>
            <a:off x="1413834" y="1711192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" name="Google Shape;220;p34"/>
          <p:cNvSpPr txBox="1"/>
          <p:nvPr>
            <p:ph idx="1" type="subTitle"/>
          </p:nvPr>
        </p:nvSpPr>
        <p:spPr>
          <a:xfrm>
            <a:off x="1413825" y="2040200"/>
            <a:ext cx="18816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1" name="Google Shape;221;p34"/>
          <p:cNvSpPr txBox="1"/>
          <p:nvPr>
            <p:ph idx="3" type="title"/>
          </p:nvPr>
        </p:nvSpPr>
        <p:spPr>
          <a:xfrm>
            <a:off x="3975616" y="1711192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2" name="Google Shape;222;p34"/>
          <p:cNvSpPr txBox="1"/>
          <p:nvPr>
            <p:ph idx="4" type="subTitle"/>
          </p:nvPr>
        </p:nvSpPr>
        <p:spPr>
          <a:xfrm>
            <a:off x="3975626" y="2040200"/>
            <a:ext cx="18816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3" name="Google Shape;223;p34"/>
          <p:cNvSpPr txBox="1"/>
          <p:nvPr>
            <p:ph idx="5" type="title"/>
          </p:nvPr>
        </p:nvSpPr>
        <p:spPr>
          <a:xfrm>
            <a:off x="6527849" y="1711192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4" name="Google Shape;224;p34"/>
          <p:cNvSpPr txBox="1"/>
          <p:nvPr>
            <p:ph idx="6" type="subTitle"/>
          </p:nvPr>
        </p:nvSpPr>
        <p:spPr>
          <a:xfrm>
            <a:off x="6527850" y="2040200"/>
            <a:ext cx="18816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5" name="Google Shape;225;p34"/>
          <p:cNvSpPr txBox="1"/>
          <p:nvPr>
            <p:ph idx="7" type="title"/>
          </p:nvPr>
        </p:nvSpPr>
        <p:spPr>
          <a:xfrm>
            <a:off x="1413834" y="3079054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6" name="Google Shape;226;p34"/>
          <p:cNvSpPr txBox="1"/>
          <p:nvPr>
            <p:ph idx="8" type="subTitle"/>
          </p:nvPr>
        </p:nvSpPr>
        <p:spPr>
          <a:xfrm>
            <a:off x="1413825" y="3408600"/>
            <a:ext cx="18816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7" name="Google Shape;227;p34"/>
          <p:cNvSpPr txBox="1"/>
          <p:nvPr>
            <p:ph idx="9" type="title"/>
          </p:nvPr>
        </p:nvSpPr>
        <p:spPr>
          <a:xfrm>
            <a:off x="3975616" y="3079054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8" name="Google Shape;228;p34"/>
          <p:cNvSpPr txBox="1"/>
          <p:nvPr>
            <p:ph idx="13" type="subTitle"/>
          </p:nvPr>
        </p:nvSpPr>
        <p:spPr>
          <a:xfrm>
            <a:off x="3975626" y="3408598"/>
            <a:ext cx="18816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9" name="Google Shape;229;p34"/>
          <p:cNvSpPr txBox="1"/>
          <p:nvPr>
            <p:ph idx="14" type="title"/>
          </p:nvPr>
        </p:nvSpPr>
        <p:spPr>
          <a:xfrm>
            <a:off x="6527849" y="3079054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0" name="Google Shape;230;p34"/>
          <p:cNvSpPr txBox="1"/>
          <p:nvPr>
            <p:ph idx="15" type="subTitle"/>
          </p:nvPr>
        </p:nvSpPr>
        <p:spPr>
          <a:xfrm>
            <a:off x="6527850" y="3408598"/>
            <a:ext cx="18816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1" name="Google Shape;231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/>
          <p:nvPr>
            <p:ph type="title"/>
          </p:nvPr>
        </p:nvSpPr>
        <p:spPr>
          <a:xfrm>
            <a:off x="2335550" y="452325"/>
            <a:ext cx="447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4" name="Google Shape;234;p35"/>
          <p:cNvSpPr txBox="1"/>
          <p:nvPr>
            <p:ph idx="2" type="title"/>
          </p:nvPr>
        </p:nvSpPr>
        <p:spPr>
          <a:xfrm>
            <a:off x="1813550" y="1711192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5" name="Google Shape;235;p35"/>
          <p:cNvSpPr txBox="1"/>
          <p:nvPr>
            <p:ph idx="1" type="subTitle"/>
          </p:nvPr>
        </p:nvSpPr>
        <p:spPr>
          <a:xfrm>
            <a:off x="1291275" y="2047675"/>
            <a:ext cx="19617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6" name="Google Shape;236;p35"/>
          <p:cNvSpPr txBox="1"/>
          <p:nvPr>
            <p:ph idx="3" type="title"/>
          </p:nvPr>
        </p:nvSpPr>
        <p:spPr>
          <a:xfrm>
            <a:off x="5871630" y="1711192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7" name="Google Shape;237;p35"/>
          <p:cNvSpPr txBox="1"/>
          <p:nvPr>
            <p:ph idx="4" type="subTitle"/>
          </p:nvPr>
        </p:nvSpPr>
        <p:spPr>
          <a:xfrm>
            <a:off x="5871624" y="2047675"/>
            <a:ext cx="19617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8" name="Google Shape;238;p35"/>
          <p:cNvSpPr txBox="1"/>
          <p:nvPr>
            <p:ph idx="5" type="title"/>
          </p:nvPr>
        </p:nvSpPr>
        <p:spPr>
          <a:xfrm>
            <a:off x="1813550" y="3079054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9" name="Google Shape;239;p35"/>
          <p:cNvSpPr txBox="1"/>
          <p:nvPr>
            <p:ph idx="6" type="subTitle"/>
          </p:nvPr>
        </p:nvSpPr>
        <p:spPr>
          <a:xfrm>
            <a:off x="1291275" y="3410026"/>
            <a:ext cx="19617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40" name="Google Shape;240;p35"/>
          <p:cNvSpPr txBox="1"/>
          <p:nvPr>
            <p:ph idx="7" type="title"/>
          </p:nvPr>
        </p:nvSpPr>
        <p:spPr>
          <a:xfrm>
            <a:off x="5871630" y="3079054"/>
            <a:ext cx="14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1" name="Google Shape;241;p35"/>
          <p:cNvSpPr txBox="1"/>
          <p:nvPr>
            <p:ph idx="8" type="subTitle"/>
          </p:nvPr>
        </p:nvSpPr>
        <p:spPr>
          <a:xfrm>
            <a:off x="5871624" y="3410026"/>
            <a:ext cx="19617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42" name="Google Shape;242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 txBox="1"/>
          <p:nvPr>
            <p:ph type="title"/>
          </p:nvPr>
        </p:nvSpPr>
        <p:spPr>
          <a:xfrm>
            <a:off x="2335550" y="452325"/>
            <a:ext cx="447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5" name="Google Shape;245;p36"/>
          <p:cNvSpPr txBox="1"/>
          <p:nvPr>
            <p:ph idx="2" type="title"/>
          </p:nvPr>
        </p:nvSpPr>
        <p:spPr>
          <a:xfrm>
            <a:off x="2109213" y="1558800"/>
            <a:ext cx="2220600" cy="42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6" name="Google Shape;246;p36"/>
          <p:cNvSpPr txBox="1"/>
          <p:nvPr>
            <p:ph idx="1" type="subTitle"/>
          </p:nvPr>
        </p:nvSpPr>
        <p:spPr>
          <a:xfrm>
            <a:off x="2109213" y="1895275"/>
            <a:ext cx="2220600" cy="7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47" name="Google Shape;247;p36"/>
          <p:cNvSpPr txBox="1"/>
          <p:nvPr>
            <p:ph idx="3" type="title"/>
          </p:nvPr>
        </p:nvSpPr>
        <p:spPr>
          <a:xfrm>
            <a:off x="5532708" y="1558800"/>
            <a:ext cx="2220600" cy="42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8" name="Google Shape;248;p36"/>
          <p:cNvSpPr txBox="1"/>
          <p:nvPr>
            <p:ph idx="4" type="subTitle"/>
          </p:nvPr>
        </p:nvSpPr>
        <p:spPr>
          <a:xfrm>
            <a:off x="5532714" y="1895275"/>
            <a:ext cx="2220600" cy="7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49" name="Google Shape;249;p36"/>
          <p:cNvSpPr txBox="1"/>
          <p:nvPr>
            <p:ph idx="5" type="title"/>
          </p:nvPr>
        </p:nvSpPr>
        <p:spPr>
          <a:xfrm>
            <a:off x="2109213" y="2926648"/>
            <a:ext cx="2220600" cy="42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0" name="Google Shape;250;p36"/>
          <p:cNvSpPr txBox="1"/>
          <p:nvPr>
            <p:ph idx="6" type="subTitle"/>
          </p:nvPr>
        </p:nvSpPr>
        <p:spPr>
          <a:xfrm>
            <a:off x="2109213" y="3257625"/>
            <a:ext cx="2220600" cy="7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51" name="Google Shape;251;p36"/>
          <p:cNvSpPr txBox="1"/>
          <p:nvPr>
            <p:ph idx="7" type="title"/>
          </p:nvPr>
        </p:nvSpPr>
        <p:spPr>
          <a:xfrm>
            <a:off x="5532708" y="2926651"/>
            <a:ext cx="2220600" cy="42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2" name="Google Shape;252;p36"/>
          <p:cNvSpPr txBox="1"/>
          <p:nvPr>
            <p:ph idx="8" type="subTitle"/>
          </p:nvPr>
        </p:nvSpPr>
        <p:spPr>
          <a:xfrm>
            <a:off x="5532714" y="3257625"/>
            <a:ext cx="2220600" cy="7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53" name="Google Shape;253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idx="1" type="body"/>
          </p:nvPr>
        </p:nvSpPr>
        <p:spPr>
          <a:xfrm>
            <a:off x="1623500" y="1453700"/>
            <a:ext cx="5006700" cy="24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⬢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256" name="Google Shape;256;p37"/>
          <p:cNvSpPr txBox="1"/>
          <p:nvPr>
            <p:ph type="title"/>
          </p:nvPr>
        </p:nvSpPr>
        <p:spPr>
          <a:xfrm>
            <a:off x="2335550" y="452325"/>
            <a:ext cx="447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7" name="Google Shape;257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/>
          <p:nvPr>
            <p:ph type="title"/>
          </p:nvPr>
        </p:nvSpPr>
        <p:spPr>
          <a:xfrm>
            <a:off x="3050750" y="452325"/>
            <a:ext cx="30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0" name="Google Shape;260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/>
          <p:nvPr>
            <p:ph type="title"/>
          </p:nvPr>
        </p:nvSpPr>
        <p:spPr>
          <a:xfrm>
            <a:off x="3050750" y="452325"/>
            <a:ext cx="30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3" name="Google Shape;263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"/>
          <p:cNvSpPr txBox="1"/>
          <p:nvPr>
            <p:ph type="title"/>
          </p:nvPr>
        </p:nvSpPr>
        <p:spPr>
          <a:xfrm>
            <a:off x="2148025" y="452325"/>
            <a:ext cx="484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6" name="Google Shape;266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ONLY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/>
          <p:nvPr>
            <p:ph type="title"/>
          </p:nvPr>
        </p:nvSpPr>
        <p:spPr>
          <a:xfrm>
            <a:off x="3050750" y="452325"/>
            <a:ext cx="30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9" name="Google Shape;269;p41"/>
          <p:cNvSpPr txBox="1"/>
          <p:nvPr>
            <p:ph idx="1" type="subTitle"/>
          </p:nvPr>
        </p:nvSpPr>
        <p:spPr>
          <a:xfrm>
            <a:off x="6426325" y="954825"/>
            <a:ext cx="1934400" cy="7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0" name="Google Shape;270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ONLY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2"/>
          <p:cNvSpPr txBox="1"/>
          <p:nvPr>
            <p:ph type="title"/>
          </p:nvPr>
        </p:nvSpPr>
        <p:spPr>
          <a:xfrm>
            <a:off x="3050750" y="452325"/>
            <a:ext cx="30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3" name="Google Shape;273;p42"/>
          <p:cNvSpPr txBox="1"/>
          <p:nvPr>
            <p:ph idx="1" type="subTitle"/>
          </p:nvPr>
        </p:nvSpPr>
        <p:spPr>
          <a:xfrm>
            <a:off x="1487750" y="2454375"/>
            <a:ext cx="1851300" cy="1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4" name="Google Shape;274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TITLE_ONLY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3"/>
          <p:cNvSpPr txBox="1"/>
          <p:nvPr>
            <p:ph type="title"/>
          </p:nvPr>
        </p:nvSpPr>
        <p:spPr>
          <a:xfrm>
            <a:off x="3050750" y="452325"/>
            <a:ext cx="30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7" name="Google Shape;277;p43"/>
          <p:cNvSpPr txBox="1"/>
          <p:nvPr>
            <p:ph idx="1" type="subTitle"/>
          </p:nvPr>
        </p:nvSpPr>
        <p:spPr>
          <a:xfrm>
            <a:off x="5227750" y="2454375"/>
            <a:ext cx="1851300" cy="1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8" name="Google Shape;278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/>
          <p:nvPr>
            <p:ph type="title"/>
          </p:nvPr>
        </p:nvSpPr>
        <p:spPr>
          <a:xfrm>
            <a:off x="497550" y="264550"/>
            <a:ext cx="35106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81" name="Google Shape;281;p44"/>
          <p:cNvSpPr txBox="1"/>
          <p:nvPr>
            <p:ph idx="1" type="subTitle"/>
          </p:nvPr>
        </p:nvSpPr>
        <p:spPr>
          <a:xfrm>
            <a:off x="4448947" y="2451000"/>
            <a:ext cx="4045200" cy="9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44"/>
          <p:cNvSpPr txBox="1"/>
          <p:nvPr/>
        </p:nvSpPr>
        <p:spPr>
          <a:xfrm>
            <a:off x="5027300" y="3358350"/>
            <a:ext cx="3478800" cy="93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CREDITS: This presentation template was created by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latin typeface="Lato Light"/>
                <a:ea typeface="Lato Light"/>
                <a:cs typeface="Lato Light"/>
                <a:sym typeface="Lato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, including icons by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latin typeface="Lato Light"/>
                <a:ea typeface="Lato Light"/>
                <a:cs typeface="Lato Light"/>
                <a:sym typeface="Lato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, infographics &amp; images by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latin typeface="Lato Light"/>
                <a:ea typeface="Lato Light"/>
                <a:cs typeface="Lato Light"/>
                <a:sym typeface="Lato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83" name="Google Shape;283;p44"/>
          <p:cNvSpPr txBox="1"/>
          <p:nvPr>
            <p:ph idx="2" type="subTitle"/>
          </p:nvPr>
        </p:nvSpPr>
        <p:spPr>
          <a:xfrm>
            <a:off x="646050" y="1939300"/>
            <a:ext cx="3213600" cy="5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47" Type="http://schemas.openxmlformats.org/officeDocument/2006/relationships/theme" Target="../theme/theme1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43434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2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Economica"/>
              <a:buNone/>
              <a:defRPr sz="2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</p:sldLayoutIdLst>
  <mc:AlternateContent>
    <mc:Choice Requires="p14">
      <p:transition spd="med" p14:dur="600">
        <p:fade/>
      </p:transition>
    </mc:Choice>
    <mc:Fallback>
      <p:transition spd="med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2.png"/><Relationship Id="rId4" Type="http://schemas.openxmlformats.org/officeDocument/2006/relationships/image" Target="../media/image5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56.png"/><Relationship Id="rId7" Type="http://schemas.openxmlformats.org/officeDocument/2006/relationships/image" Target="../media/image53.png"/><Relationship Id="rId8" Type="http://schemas.openxmlformats.org/officeDocument/2006/relationships/image" Target="../media/image5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png"/><Relationship Id="rId4" Type="http://schemas.openxmlformats.org/officeDocument/2006/relationships/image" Target="../media/image4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0.png"/><Relationship Id="rId4" Type="http://schemas.openxmlformats.org/officeDocument/2006/relationships/image" Target="../media/image64.png"/><Relationship Id="rId9" Type="http://schemas.openxmlformats.org/officeDocument/2006/relationships/image" Target="../media/image59.png"/><Relationship Id="rId5" Type="http://schemas.openxmlformats.org/officeDocument/2006/relationships/image" Target="../media/image61.png"/><Relationship Id="rId6" Type="http://schemas.openxmlformats.org/officeDocument/2006/relationships/image" Target="../media/image63.png"/><Relationship Id="rId7" Type="http://schemas.openxmlformats.org/officeDocument/2006/relationships/image" Target="../media/image62.png"/><Relationship Id="rId8" Type="http://schemas.openxmlformats.org/officeDocument/2006/relationships/image" Target="../media/image5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Relationship Id="rId4" Type="http://schemas.openxmlformats.org/officeDocument/2006/relationships/image" Target="../media/image5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5" Type="http://schemas.openxmlformats.org/officeDocument/2006/relationships/image" Target="../media/image51.png"/><Relationship Id="rId6" Type="http://schemas.openxmlformats.org/officeDocument/2006/relationships/image" Target="../media/image56.png"/><Relationship Id="rId7" Type="http://schemas.openxmlformats.org/officeDocument/2006/relationships/image" Target="../media/image53.png"/><Relationship Id="rId8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"/>
          <p:cNvSpPr txBox="1"/>
          <p:nvPr>
            <p:ph type="ctrTitle"/>
          </p:nvPr>
        </p:nvSpPr>
        <p:spPr>
          <a:xfrm>
            <a:off x="1429000" y="941025"/>
            <a:ext cx="5757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BEE HONEY’T </a:t>
            </a:r>
            <a:endParaRPr sz="7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      Challenge apicole</a:t>
            </a:r>
            <a:endParaRPr sz="3300"/>
          </a:p>
        </p:txBody>
      </p:sp>
      <p:sp>
        <p:nvSpPr>
          <p:cNvPr id="296" name="Google Shape;296;p48"/>
          <p:cNvSpPr txBox="1"/>
          <p:nvPr>
            <p:ph idx="1" type="subTitle"/>
          </p:nvPr>
        </p:nvSpPr>
        <p:spPr>
          <a:xfrm>
            <a:off x="6271463" y="2806675"/>
            <a:ext cx="2241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ato"/>
                <a:ea typeface="Lato"/>
                <a:cs typeface="Lato"/>
                <a:sym typeface="Lato"/>
              </a:rPr>
              <a:t>Revue Finale</a:t>
            </a:r>
            <a:endParaRPr b="1" sz="25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7" name="Google Shape;297;p48"/>
          <p:cNvSpPr/>
          <p:nvPr/>
        </p:nvSpPr>
        <p:spPr>
          <a:xfrm>
            <a:off x="6619036" y="3446870"/>
            <a:ext cx="1546769" cy="279991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8" name="Google Shape;298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48"/>
          <p:cNvSpPr txBox="1"/>
          <p:nvPr>
            <p:ph idx="1" type="subTitle"/>
          </p:nvPr>
        </p:nvSpPr>
        <p:spPr>
          <a:xfrm>
            <a:off x="5895425" y="3761650"/>
            <a:ext cx="2994000" cy="7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ato"/>
                <a:ea typeface="Lato"/>
                <a:cs typeface="Lato"/>
                <a:sym typeface="Lato"/>
              </a:rPr>
              <a:t>MHADI Zakariya</a:t>
            </a:r>
            <a:endParaRPr b="1" sz="2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Lato"/>
                <a:ea typeface="Lato"/>
                <a:cs typeface="Lato"/>
                <a:sym typeface="Lato"/>
              </a:rPr>
              <a:t>BTS SN Informatique &amp; Réseaux</a:t>
            </a:r>
            <a:endParaRPr b="1" sz="13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0" name="Google Shape;30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200" y="131125"/>
            <a:ext cx="2469750" cy="184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>
            <p:ph idx="9" type="ctrTitle"/>
          </p:nvPr>
        </p:nvSpPr>
        <p:spPr>
          <a:xfrm>
            <a:off x="5212400" y="218975"/>
            <a:ext cx="21711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SOMMAIRE</a:t>
            </a:r>
            <a:endParaRPr/>
          </a:p>
        </p:txBody>
      </p:sp>
      <p:sp>
        <p:nvSpPr>
          <p:cNvPr id="306" name="Google Shape;306;p49"/>
          <p:cNvSpPr txBox="1"/>
          <p:nvPr>
            <p:ph idx="3" type="ctrTitle"/>
          </p:nvPr>
        </p:nvSpPr>
        <p:spPr>
          <a:xfrm>
            <a:off x="4506826" y="3481543"/>
            <a:ext cx="1377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307" name="Google Shape;307;p49"/>
          <p:cNvSpPr txBox="1"/>
          <p:nvPr>
            <p:ph type="ctrTitle"/>
          </p:nvPr>
        </p:nvSpPr>
        <p:spPr>
          <a:xfrm>
            <a:off x="4198426" y="1320161"/>
            <a:ext cx="16860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DU PROJET</a:t>
            </a:r>
            <a:endParaRPr/>
          </a:p>
        </p:txBody>
      </p:sp>
      <p:sp>
        <p:nvSpPr>
          <p:cNvPr id="308" name="Google Shape;308;p49"/>
          <p:cNvSpPr txBox="1"/>
          <p:nvPr>
            <p:ph idx="1" type="subTitle"/>
          </p:nvPr>
        </p:nvSpPr>
        <p:spPr>
          <a:xfrm>
            <a:off x="4198425" y="1728072"/>
            <a:ext cx="1686000" cy="8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Présentation du contexte et de la solution</a:t>
            </a:r>
            <a:endParaRPr/>
          </a:p>
        </p:txBody>
      </p:sp>
      <p:sp>
        <p:nvSpPr>
          <p:cNvPr id="309" name="Google Shape;309;p49"/>
          <p:cNvSpPr txBox="1"/>
          <p:nvPr>
            <p:ph idx="2" type="title"/>
          </p:nvPr>
        </p:nvSpPr>
        <p:spPr>
          <a:xfrm>
            <a:off x="5690877" y="1518450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10" name="Google Shape;310;p49"/>
          <p:cNvSpPr txBox="1"/>
          <p:nvPr>
            <p:ph idx="4" type="subTitle"/>
          </p:nvPr>
        </p:nvSpPr>
        <p:spPr>
          <a:xfrm>
            <a:off x="4198425" y="3885697"/>
            <a:ext cx="1686000" cy="8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de validation</a:t>
            </a:r>
            <a:endParaRPr/>
          </a:p>
        </p:txBody>
      </p:sp>
      <p:sp>
        <p:nvSpPr>
          <p:cNvPr id="311" name="Google Shape;311;p49"/>
          <p:cNvSpPr txBox="1"/>
          <p:nvPr>
            <p:ph idx="5" type="title"/>
          </p:nvPr>
        </p:nvSpPr>
        <p:spPr>
          <a:xfrm>
            <a:off x="5690877" y="2583374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12" name="Google Shape;312;p49"/>
          <p:cNvSpPr txBox="1"/>
          <p:nvPr>
            <p:ph idx="6" type="ctrTitle"/>
          </p:nvPr>
        </p:nvSpPr>
        <p:spPr>
          <a:xfrm>
            <a:off x="6752467" y="2379500"/>
            <a:ext cx="16500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DU PROJET</a:t>
            </a:r>
            <a:endParaRPr/>
          </a:p>
        </p:txBody>
      </p:sp>
      <p:sp>
        <p:nvSpPr>
          <p:cNvPr id="313" name="Google Shape;313;p49"/>
          <p:cNvSpPr txBox="1"/>
          <p:nvPr>
            <p:ph idx="7" type="subTitle"/>
          </p:nvPr>
        </p:nvSpPr>
        <p:spPr>
          <a:xfrm>
            <a:off x="6752475" y="2783647"/>
            <a:ext cx="1686000" cy="8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Planification, diagrammes, interface</a:t>
            </a:r>
            <a:endParaRPr/>
          </a:p>
        </p:txBody>
      </p:sp>
      <p:sp>
        <p:nvSpPr>
          <p:cNvPr id="314" name="Google Shape;314;p49"/>
          <p:cNvSpPr txBox="1"/>
          <p:nvPr>
            <p:ph idx="8" type="title"/>
          </p:nvPr>
        </p:nvSpPr>
        <p:spPr>
          <a:xfrm>
            <a:off x="5690877" y="3648297"/>
            <a:ext cx="1253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15" name="Google Shape;315;p49"/>
          <p:cNvSpPr/>
          <p:nvPr/>
        </p:nvSpPr>
        <p:spPr>
          <a:xfrm>
            <a:off x="5609200" y="92584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16" name="Google Shape;31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0"/>
          <p:cNvSpPr txBox="1"/>
          <p:nvPr>
            <p:ph type="title"/>
          </p:nvPr>
        </p:nvSpPr>
        <p:spPr>
          <a:xfrm>
            <a:off x="640200" y="24289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323" name="Google Shape;323;p50"/>
          <p:cNvSpPr txBox="1"/>
          <p:nvPr>
            <p:ph idx="1" type="subTitle"/>
          </p:nvPr>
        </p:nvSpPr>
        <p:spPr>
          <a:xfrm>
            <a:off x="640200" y="3846400"/>
            <a:ext cx="22104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Description du contexte et explication de la solution </a:t>
            </a:r>
            <a:r>
              <a:rPr lang="en"/>
              <a:t>adoptée</a:t>
            </a:r>
            <a:endParaRPr/>
          </a:p>
        </p:txBody>
      </p:sp>
      <p:sp>
        <p:nvSpPr>
          <p:cNvPr id="324" name="Google Shape;324;p50"/>
          <p:cNvSpPr/>
          <p:nvPr/>
        </p:nvSpPr>
        <p:spPr>
          <a:xfrm rot="1799671">
            <a:off x="6819152" y="647667"/>
            <a:ext cx="1733687" cy="1501716"/>
          </a:xfrm>
          <a:prstGeom prst="hexagon">
            <a:avLst>
              <a:gd fmla="val 29265" name="adj"/>
              <a:gd fmla="val 115470" name="vf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50"/>
          <p:cNvSpPr/>
          <p:nvPr/>
        </p:nvSpPr>
        <p:spPr>
          <a:xfrm rot="1799671">
            <a:off x="6195392" y="647667"/>
            <a:ext cx="1733687" cy="1501716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0"/>
          <p:cNvSpPr txBox="1"/>
          <p:nvPr>
            <p:ph idx="2" type="title"/>
          </p:nvPr>
        </p:nvSpPr>
        <p:spPr>
          <a:xfrm>
            <a:off x="6118448" y="753680"/>
            <a:ext cx="18684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327" name="Google Shape;32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/>
          <p:cNvSpPr/>
          <p:nvPr/>
        </p:nvSpPr>
        <p:spPr>
          <a:xfrm rot="1799484">
            <a:off x="4267747" y="1631582"/>
            <a:ext cx="2170764" cy="1880336"/>
          </a:xfrm>
          <a:prstGeom prst="hexagon">
            <a:avLst>
              <a:gd fmla="val 29265" name="adj"/>
              <a:gd fmla="val 115470" name="vf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51"/>
          <p:cNvSpPr/>
          <p:nvPr/>
        </p:nvSpPr>
        <p:spPr>
          <a:xfrm rot="1799484">
            <a:off x="2708336" y="1631582"/>
            <a:ext cx="2170764" cy="1880336"/>
          </a:xfrm>
          <a:prstGeom prst="hexagon">
            <a:avLst>
              <a:gd fmla="val 29265" name="adj"/>
              <a:gd fmla="val 115470" name="vf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51"/>
          <p:cNvSpPr/>
          <p:nvPr/>
        </p:nvSpPr>
        <p:spPr>
          <a:xfrm rot="1799484">
            <a:off x="3486697" y="1631582"/>
            <a:ext cx="2170764" cy="1880336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1"/>
          <p:cNvSpPr txBox="1"/>
          <p:nvPr>
            <p:ph type="title"/>
          </p:nvPr>
        </p:nvSpPr>
        <p:spPr>
          <a:xfrm>
            <a:off x="3599375" y="2086950"/>
            <a:ext cx="1945200" cy="96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 DES ABEILLES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37" name="Google Shape;337;p51"/>
          <p:cNvSpPr txBox="1"/>
          <p:nvPr>
            <p:ph idx="2" type="ctrTitle"/>
          </p:nvPr>
        </p:nvSpPr>
        <p:spPr>
          <a:xfrm>
            <a:off x="6483022" y="1980805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FLORE</a:t>
            </a:r>
            <a:endParaRPr/>
          </a:p>
        </p:txBody>
      </p:sp>
      <p:sp>
        <p:nvSpPr>
          <p:cNvPr id="338" name="Google Shape;338;p51"/>
          <p:cNvSpPr txBox="1"/>
          <p:nvPr>
            <p:ph idx="1" type="subTitle"/>
          </p:nvPr>
        </p:nvSpPr>
        <p:spPr>
          <a:xfrm>
            <a:off x="6483025" y="2395525"/>
            <a:ext cx="22518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60 à 90% des plantes sauvages ont besoin des abeilles pour se reproduire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51"/>
          <p:cNvSpPr txBox="1"/>
          <p:nvPr>
            <p:ph idx="3" type="title"/>
          </p:nvPr>
        </p:nvSpPr>
        <p:spPr>
          <a:xfrm>
            <a:off x="5501150" y="2237251"/>
            <a:ext cx="791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40" name="Google Shape;340;p51"/>
          <p:cNvSpPr txBox="1"/>
          <p:nvPr>
            <p:ph idx="4" type="ctrTitle"/>
          </p:nvPr>
        </p:nvSpPr>
        <p:spPr>
          <a:xfrm>
            <a:off x="402436" y="1980805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POLLINISATION</a:t>
            </a:r>
            <a:r>
              <a:rPr lang="en"/>
              <a:t> </a:t>
            </a:r>
            <a:endParaRPr/>
          </a:p>
        </p:txBody>
      </p:sp>
      <p:sp>
        <p:nvSpPr>
          <p:cNvPr id="341" name="Google Shape;341;p51"/>
          <p:cNvSpPr txBox="1"/>
          <p:nvPr>
            <p:ph idx="5" type="subTitle"/>
          </p:nvPr>
        </p:nvSpPr>
        <p:spPr>
          <a:xfrm>
            <a:off x="551324" y="2395525"/>
            <a:ext cx="21030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75% de la production mondiale de nourriture </a:t>
            </a:r>
            <a:r>
              <a:rPr lang="en"/>
              <a:t>dépend</a:t>
            </a:r>
            <a:r>
              <a:rPr lang="en"/>
              <a:t> de celles-ci</a:t>
            </a:r>
            <a:endParaRPr/>
          </a:p>
          <a:p>
            <a:pPr indent="0" lvl="0" marL="0" rtl="0" algn="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51"/>
          <p:cNvSpPr txBox="1"/>
          <p:nvPr>
            <p:ph idx="6" type="title"/>
          </p:nvPr>
        </p:nvSpPr>
        <p:spPr>
          <a:xfrm>
            <a:off x="2878073" y="2237251"/>
            <a:ext cx="755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343" name="Google Shape;34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/>
          <p:nvPr/>
        </p:nvSpPr>
        <p:spPr>
          <a:xfrm flipH="1">
            <a:off x="6236695" y="2159001"/>
            <a:ext cx="1403040" cy="1215281"/>
          </a:xfrm>
          <a:custGeom>
            <a:rect b="b" l="l" r="r" t="t"/>
            <a:pathLst>
              <a:path extrusionOk="0" h="50027" w="57768">
                <a:moveTo>
                  <a:pt x="14439" y="0"/>
                </a:moveTo>
                <a:lnTo>
                  <a:pt x="1" y="25013"/>
                </a:lnTo>
                <a:lnTo>
                  <a:pt x="14439" y="50027"/>
                </a:lnTo>
                <a:lnTo>
                  <a:pt x="43329" y="50027"/>
                </a:lnTo>
                <a:lnTo>
                  <a:pt x="57768" y="25013"/>
                </a:lnTo>
                <a:lnTo>
                  <a:pt x="433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52"/>
          <p:cNvSpPr/>
          <p:nvPr/>
        </p:nvSpPr>
        <p:spPr>
          <a:xfrm flipH="1">
            <a:off x="5192893" y="1312050"/>
            <a:ext cx="1678220" cy="1452784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52"/>
          <p:cNvSpPr/>
          <p:nvPr/>
        </p:nvSpPr>
        <p:spPr>
          <a:xfrm>
            <a:off x="1550017" y="2159001"/>
            <a:ext cx="1403040" cy="1215281"/>
          </a:xfrm>
          <a:custGeom>
            <a:rect b="b" l="l" r="r" t="t"/>
            <a:pathLst>
              <a:path extrusionOk="0" h="50027" w="57768">
                <a:moveTo>
                  <a:pt x="14439" y="0"/>
                </a:moveTo>
                <a:lnTo>
                  <a:pt x="1" y="25013"/>
                </a:lnTo>
                <a:lnTo>
                  <a:pt x="14439" y="50027"/>
                </a:lnTo>
                <a:lnTo>
                  <a:pt x="43329" y="50027"/>
                </a:lnTo>
                <a:lnTo>
                  <a:pt x="57768" y="25013"/>
                </a:lnTo>
                <a:lnTo>
                  <a:pt x="433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2"/>
          <p:cNvSpPr/>
          <p:nvPr/>
        </p:nvSpPr>
        <p:spPr>
          <a:xfrm>
            <a:off x="3721912" y="1507741"/>
            <a:ext cx="1754239" cy="1519195"/>
          </a:xfrm>
          <a:custGeom>
            <a:rect b="b" l="l" r="r" t="t"/>
            <a:pathLst>
              <a:path extrusionOk="0" h="50027" w="57767">
                <a:moveTo>
                  <a:pt x="14439" y="0"/>
                </a:moveTo>
                <a:lnTo>
                  <a:pt x="0" y="25013"/>
                </a:lnTo>
                <a:lnTo>
                  <a:pt x="14439" y="50027"/>
                </a:lnTo>
                <a:lnTo>
                  <a:pt x="43328" y="50027"/>
                </a:lnTo>
                <a:lnTo>
                  <a:pt x="57767" y="25013"/>
                </a:lnTo>
                <a:lnTo>
                  <a:pt x="433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52"/>
          <p:cNvSpPr/>
          <p:nvPr/>
        </p:nvSpPr>
        <p:spPr>
          <a:xfrm>
            <a:off x="2327013" y="1312050"/>
            <a:ext cx="1678220" cy="1452784"/>
          </a:xfrm>
          <a:custGeom>
            <a:rect b="b" l="l" r="r" t="t"/>
            <a:pathLst>
              <a:path extrusionOk="0" h="50027" w="57780">
                <a:moveTo>
                  <a:pt x="14452" y="0"/>
                </a:moveTo>
                <a:lnTo>
                  <a:pt x="0" y="25013"/>
                </a:lnTo>
                <a:lnTo>
                  <a:pt x="14452" y="50027"/>
                </a:lnTo>
                <a:lnTo>
                  <a:pt x="43328" y="50027"/>
                </a:lnTo>
                <a:lnTo>
                  <a:pt x="57780" y="25013"/>
                </a:lnTo>
                <a:lnTo>
                  <a:pt x="43328" y="0"/>
                </a:ln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2"/>
          <p:cNvSpPr txBox="1"/>
          <p:nvPr>
            <p:ph idx="1" type="subTitle"/>
          </p:nvPr>
        </p:nvSpPr>
        <p:spPr>
          <a:xfrm>
            <a:off x="1163913" y="3416650"/>
            <a:ext cx="21666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Pesticides, </a:t>
            </a:r>
            <a:r>
              <a:rPr lang="en"/>
              <a:t>réchauffement</a:t>
            </a:r>
            <a:r>
              <a:rPr lang="en"/>
              <a:t> climatique, nouveaux virus, parasite</a:t>
            </a:r>
            <a:endParaRPr/>
          </a:p>
        </p:txBody>
      </p:sp>
      <p:sp>
        <p:nvSpPr>
          <p:cNvPr id="355" name="Google Shape;355;p52"/>
          <p:cNvSpPr txBox="1"/>
          <p:nvPr>
            <p:ph idx="2" type="subTitle"/>
          </p:nvPr>
        </p:nvSpPr>
        <p:spPr>
          <a:xfrm>
            <a:off x="3555774" y="3054600"/>
            <a:ext cx="21075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Plus 30 à 50% de mortalité chez les abeilles chaque année</a:t>
            </a:r>
            <a:endParaRPr/>
          </a:p>
        </p:txBody>
      </p:sp>
      <p:sp>
        <p:nvSpPr>
          <p:cNvPr id="356" name="Google Shape;356;p52"/>
          <p:cNvSpPr txBox="1"/>
          <p:nvPr>
            <p:ph idx="3" type="subTitle"/>
          </p:nvPr>
        </p:nvSpPr>
        <p:spPr>
          <a:xfrm>
            <a:off x="5872588" y="3406650"/>
            <a:ext cx="21075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Leur population a chuté de 25% en Europe entre 1985 et 2005</a:t>
            </a:r>
            <a:endParaRPr/>
          </a:p>
        </p:txBody>
      </p:sp>
      <p:sp>
        <p:nvSpPr>
          <p:cNvPr id="357" name="Google Shape;357;p52"/>
          <p:cNvSpPr txBox="1"/>
          <p:nvPr>
            <p:ph idx="4" type="subTitle"/>
          </p:nvPr>
        </p:nvSpPr>
        <p:spPr>
          <a:xfrm>
            <a:off x="1636288" y="2480300"/>
            <a:ext cx="122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ENVIRONNEMENT</a:t>
            </a:r>
            <a:endParaRPr/>
          </a:p>
        </p:txBody>
      </p:sp>
      <p:sp>
        <p:nvSpPr>
          <p:cNvPr id="358" name="Google Shape;358;p52"/>
          <p:cNvSpPr txBox="1"/>
          <p:nvPr>
            <p:ph idx="5" type="subTitle"/>
          </p:nvPr>
        </p:nvSpPr>
        <p:spPr>
          <a:xfrm>
            <a:off x="3721950" y="1980988"/>
            <a:ext cx="175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SUR-MORTALITE</a:t>
            </a:r>
            <a:endParaRPr/>
          </a:p>
        </p:txBody>
      </p:sp>
      <p:sp>
        <p:nvSpPr>
          <p:cNvPr id="359" name="Google Shape;359;p52"/>
          <p:cNvSpPr txBox="1"/>
          <p:nvPr>
            <p:ph idx="6" type="subTitle"/>
          </p:nvPr>
        </p:nvSpPr>
        <p:spPr>
          <a:xfrm>
            <a:off x="6245252" y="2518890"/>
            <a:ext cx="1467900" cy="6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EN CHIFFRE</a:t>
            </a:r>
            <a:endParaRPr/>
          </a:p>
        </p:txBody>
      </p:sp>
      <p:pic>
        <p:nvPicPr>
          <p:cNvPr id="360" name="Google Shape;36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52"/>
          <p:cNvSpPr txBox="1"/>
          <p:nvPr>
            <p:ph idx="4294967295" type="title"/>
          </p:nvPr>
        </p:nvSpPr>
        <p:spPr>
          <a:xfrm>
            <a:off x="2478450" y="147900"/>
            <a:ext cx="418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LE CONTEXTE</a:t>
            </a:r>
            <a:endParaRPr sz="3500"/>
          </a:p>
        </p:txBody>
      </p:sp>
      <p:sp>
        <p:nvSpPr>
          <p:cNvPr id="363" name="Google Shape;363;p52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3"/>
          <p:cNvSpPr/>
          <p:nvPr/>
        </p:nvSpPr>
        <p:spPr>
          <a:xfrm>
            <a:off x="861450" y="1000000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 solution choisie devra effectuer les tâches suivantes :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Char char="○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surveiller chaque ruche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Char char="○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connaître son état de “santé”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Char char="○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Permettre la détection :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Char char="■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changement rapide de poids, pression, température et humidité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Avoir un suivi permettant de tenir en bonne santé les colonies d’abeilles :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Char char="○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 “vue” d’un rucher sur une tablette Android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Char char="○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 “vue” d’un rucher sur un PC Windows / Linux / Macos</a:t>
            </a:r>
            <a:endParaRPr sz="1100"/>
          </a:p>
        </p:txBody>
      </p:sp>
      <p:pic>
        <p:nvPicPr>
          <p:cNvPr id="369" name="Google Shape;36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1" name="Google Shape;371;p53"/>
          <p:cNvSpPr txBox="1"/>
          <p:nvPr>
            <p:ph type="title"/>
          </p:nvPr>
        </p:nvSpPr>
        <p:spPr>
          <a:xfrm>
            <a:off x="2515975" y="295675"/>
            <a:ext cx="4187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PROJET BEE HONEY’T</a:t>
            </a:r>
            <a:endParaRPr sz="3500"/>
          </a:p>
        </p:txBody>
      </p:sp>
      <p:sp>
        <p:nvSpPr>
          <p:cNvPr id="372" name="Google Shape;372;p53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4"/>
          <p:cNvSpPr/>
          <p:nvPr/>
        </p:nvSpPr>
        <p:spPr>
          <a:xfrm>
            <a:off x="5499825" y="1031025"/>
            <a:ext cx="3422400" cy="3957900"/>
          </a:xfrm>
          <a:prstGeom prst="roundRect">
            <a:avLst>
              <a:gd fmla="val 2947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4"/>
          <p:cNvSpPr txBox="1"/>
          <p:nvPr>
            <p:ph idx="1" type="body"/>
          </p:nvPr>
        </p:nvSpPr>
        <p:spPr>
          <a:xfrm>
            <a:off x="745750" y="1521775"/>
            <a:ext cx="4131900" cy="27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Le </a:t>
            </a:r>
            <a:r>
              <a:rPr b="1"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système </a:t>
            </a:r>
            <a:r>
              <a:rPr lang="en" sz="1300"/>
              <a:t>proposé devra :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b="1"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Envoyer </a:t>
            </a:r>
            <a:r>
              <a:rPr lang="en" sz="1300"/>
              <a:t>des mesures à intervalles </a:t>
            </a:r>
            <a:r>
              <a:rPr lang="en" sz="1300"/>
              <a:t>régulières</a:t>
            </a:r>
            <a:r>
              <a:rPr lang="en" sz="1300"/>
              <a:t>, c’est à dire toutes les </a:t>
            </a:r>
            <a:r>
              <a:rPr b="1" lang="en" sz="1300">
                <a:latin typeface="Lato"/>
                <a:ea typeface="Lato"/>
                <a:cs typeface="Lato"/>
                <a:sym typeface="Lato"/>
              </a:rPr>
              <a:t>15 minutes</a:t>
            </a:r>
            <a:endParaRPr b="1" sz="13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Lato"/>
              <a:ea typeface="Lato"/>
              <a:cs typeface="Lato"/>
              <a:sym typeface="Lato"/>
            </a:endParaRPr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Lato"/>
              <a:buChar char="●"/>
            </a:pPr>
            <a:r>
              <a:rPr b="1"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Alerter </a:t>
            </a:r>
            <a:r>
              <a:rPr lang="en" sz="1300"/>
              <a:t>l’apiculteur en cas de </a:t>
            </a:r>
            <a:r>
              <a:rPr b="1" lang="en" sz="1300">
                <a:latin typeface="Lato"/>
                <a:ea typeface="Lato"/>
                <a:cs typeface="Lato"/>
                <a:sym typeface="Lato"/>
              </a:rPr>
              <a:t>variations </a:t>
            </a:r>
            <a:r>
              <a:rPr lang="en" sz="1300"/>
              <a:t>de ces mesures, ou en cas mesures anormales</a:t>
            </a:r>
            <a:endParaRPr b="1" sz="13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Lato"/>
              <a:ea typeface="Lato"/>
              <a:cs typeface="Lato"/>
              <a:sym typeface="Lato"/>
            </a:endParaRPr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b="1"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Prendre </a:t>
            </a:r>
            <a:r>
              <a:rPr lang="en" sz="1300"/>
              <a:t>en compte un rucher : c’est à dire </a:t>
            </a:r>
            <a:r>
              <a:rPr b="1"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plusieurs </a:t>
            </a:r>
            <a:endParaRPr b="1"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ruches connectées</a:t>
            </a:r>
            <a:endParaRPr sz="13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285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b="1"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Afficher</a:t>
            </a:r>
            <a:r>
              <a:rPr lang="en" sz="1300"/>
              <a:t> des graphiques à partir de ces mesures pour chaques ruches, sur </a:t>
            </a:r>
            <a:r>
              <a:rPr b="1" lang="en" sz="1300">
                <a:latin typeface="Lato"/>
                <a:ea typeface="Lato"/>
                <a:cs typeface="Lato"/>
                <a:sym typeface="Lato"/>
              </a:rPr>
              <a:t>7 jours glissants</a:t>
            </a:r>
            <a:endParaRPr b="1" sz="13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5434" y="1072413"/>
            <a:ext cx="3351191" cy="387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2" name="Google Shape;382;p54"/>
          <p:cNvSpPr txBox="1"/>
          <p:nvPr>
            <p:ph type="title"/>
          </p:nvPr>
        </p:nvSpPr>
        <p:spPr>
          <a:xfrm>
            <a:off x="2515975" y="147900"/>
            <a:ext cx="418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PROJET BEE HONEY’T </a:t>
            </a:r>
            <a:endParaRPr sz="3500"/>
          </a:p>
        </p:txBody>
      </p:sp>
      <p:sp>
        <p:nvSpPr>
          <p:cNvPr id="383" name="Google Shape;383;p54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84" name="Google Shape;38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5573" y="101328"/>
            <a:ext cx="4272849" cy="494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5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55"/>
          <p:cNvSpPr txBox="1"/>
          <p:nvPr>
            <p:ph type="title"/>
          </p:nvPr>
        </p:nvSpPr>
        <p:spPr>
          <a:xfrm>
            <a:off x="2346300" y="288725"/>
            <a:ext cx="4451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SYSTEME LORA</a:t>
            </a:r>
            <a:endParaRPr/>
          </a:p>
        </p:txBody>
      </p:sp>
      <p:pic>
        <p:nvPicPr>
          <p:cNvPr id="391" name="Google Shape;39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5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3" name="Google Shape;393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4" name="Google Shape;39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8125" y="965013"/>
            <a:ext cx="4887496" cy="388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5"/>
          <p:cNvSpPr txBox="1"/>
          <p:nvPr/>
        </p:nvSpPr>
        <p:spPr>
          <a:xfrm>
            <a:off x="6165300" y="1893275"/>
            <a:ext cx="20106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- </a:t>
            </a: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Créer en </a:t>
            </a:r>
            <a:r>
              <a:rPr b="1" lang="en"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2009</a:t>
            </a:r>
            <a:endParaRPr b="1" sz="1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- </a:t>
            </a: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Protocole Lorawan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   Systeme physique Lora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- </a:t>
            </a:r>
            <a:r>
              <a:rPr b="1" lang="en"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868</a:t>
            </a:r>
            <a:r>
              <a:rPr lang="en" sz="1200">
                <a:solidFill>
                  <a:schemeClr val="accent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MHz en Europe , bande radio ISM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- </a:t>
            </a:r>
            <a:r>
              <a:rPr b="1" lang="en"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5-15 </a:t>
            </a:r>
            <a:r>
              <a:rPr lang="en" sz="1200">
                <a:solidFill>
                  <a:srgbClr val="212121"/>
                </a:solidFill>
                <a:latin typeface="Lato Light"/>
                <a:ea typeface="Lato Light"/>
                <a:cs typeface="Lato Light"/>
                <a:sym typeface="Lato Light"/>
              </a:rPr>
              <a:t>km de rayonnement</a:t>
            </a:r>
            <a:endParaRPr sz="1200">
              <a:solidFill>
                <a:srgbClr val="21212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- </a:t>
            </a:r>
            <a:r>
              <a:rPr b="1" lang="en"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22 </a:t>
            </a: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kbit/s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0" name="Google Shape;400;p56"/>
          <p:cNvCxnSpPr/>
          <p:nvPr/>
        </p:nvCxnSpPr>
        <p:spPr>
          <a:xfrm>
            <a:off x="3823800" y="2495225"/>
            <a:ext cx="14964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1" name="Google Shape;401;p56"/>
          <p:cNvSpPr/>
          <p:nvPr/>
        </p:nvSpPr>
        <p:spPr>
          <a:xfrm rot="1800402">
            <a:off x="4155233" y="2139118"/>
            <a:ext cx="822433" cy="712214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56"/>
          <p:cNvSpPr txBox="1"/>
          <p:nvPr/>
        </p:nvSpPr>
        <p:spPr>
          <a:xfrm>
            <a:off x="1265301" y="1422475"/>
            <a:ext cx="1866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03" name="Google Shape;403;p56"/>
          <p:cNvSpPr txBox="1"/>
          <p:nvPr/>
        </p:nvSpPr>
        <p:spPr>
          <a:xfrm>
            <a:off x="934250" y="2102050"/>
            <a:ext cx="22422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Aucune perturbation        des abeilles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04" name="Google Shape;404;p56"/>
          <p:cNvSpPr txBox="1"/>
          <p:nvPr/>
        </p:nvSpPr>
        <p:spPr>
          <a:xfrm>
            <a:off x="934250" y="3071025"/>
            <a:ext cx="22422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Aucune</a:t>
            </a: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entrave au travail de l’apiculteur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05" name="Google Shape;405;p56"/>
          <p:cNvSpPr txBox="1"/>
          <p:nvPr/>
        </p:nvSpPr>
        <p:spPr>
          <a:xfrm>
            <a:off x="6132992" y="1422471"/>
            <a:ext cx="174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06" name="Google Shape;406;p56"/>
          <p:cNvSpPr txBox="1"/>
          <p:nvPr/>
        </p:nvSpPr>
        <p:spPr>
          <a:xfrm>
            <a:off x="4206600" y="2315654"/>
            <a:ext cx="719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01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07" name="Google Shape;407;p56"/>
          <p:cNvSpPr txBox="1"/>
          <p:nvPr/>
        </p:nvSpPr>
        <p:spPr>
          <a:xfrm>
            <a:off x="6133000" y="2276054"/>
            <a:ext cx="2298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Simplicité d’utilisation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08" name="Google Shape;408;p56"/>
          <p:cNvSpPr txBox="1"/>
          <p:nvPr/>
        </p:nvSpPr>
        <p:spPr>
          <a:xfrm>
            <a:off x="6133000" y="3192553"/>
            <a:ext cx="22983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Respecter les contraintes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409" name="Google Shape;409;p56"/>
          <p:cNvCxnSpPr/>
          <p:nvPr/>
        </p:nvCxnSpPr>
        <p:spPr>
          <a:xfrm>
            <a:off x="3823800" y="3433300"/>
            <a:ext cx="14964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56"/>
          <p:cNvSpPr/>
          <p:nvPr/>
        </p:nvSpPr>
        <p:spPr>
          <a:xfrm rot="1800402">
            <a:off x="4160783" y="3077205"/>
            <a:ext cx="822433" cy="712214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6"/>
          <p:cNvSpPr txBox="1"/>
          <p:nvPr/>
        </p:nvSpPr>
        <p:spPr>
          <a:xfrm>
            <a:off x="4212150" y="3253750"/>
            <a:ext cx="719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02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12" name="Google Shape;412;p56"/>
          <p:cNvSpPr txBox="1"/>
          <p:nvPr/>
        </p:nvSpPr>
        <p:spPr>
          <a:xfrm>
            <a:off x="3699141" y="1498453"/>
            <a:ext cx="174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rPr>
              <a:t>Bee-Honey’T</a:t>
            </a:r>
            <a:endParaRPr sz="1800">
              <a:solidFill>
                <a:schemeClr val="l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413" name="Google Shape;413;p56"/>
          <p:cNvCxnSpPr/>
          <p:nvPr/>
        </p:nvCxnSpPr>
        <p:spPr>
          <a:xfrm>
            <a:off x="3823800" y="4371375"/>
            <a:ext cx="14964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4" name="Google Shape;414;p56"/>
          <p:cNvSpPr/>
          <p:nvPr/>
        </p:nvSpPr>
        <p:spPr>
          <a:xfrm rot="1800402">
            <a:off x="4160783" y="4015280"/>
            <a:ext cx="822433" cy="712214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56"/>
          <p:cNvSpPr txBox="1"/>
          <p:nvPr/>
        </p:nvSpPr>
        <p:spPr>
          <a:xfrm>
            <a:off x="4212150" y="4191825"/>
            <a:ext cx="719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03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16" name="Google Shape;416;p56"/>
          <p:cNvSpPr txBox="1"/>
          <p:nvPr/>
        </p:nvSpPr>
        <p:spPr>
          <a:xfrm>
            <a:off x="934250" y="4040000"/>
            <a:ext cx="22422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Une autonomie optimisée au maximum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17" name="Google Shape;417;p56"/>
          <p:cNvSpPr txBox="1"/>
          <p:nvPr/>
        </p:nvSpPr>
        <p:spPr>
          <a:xfrm>
            <a:off x="6132992" y="4040008"/>
            <a:ext cx="22983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Réaliser en 200 heures de travail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418" name="Google Shape;41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0" name="Google Shape;420;p56"/>
          <p:cNvSpPr txBox="1"/>
          <p:nvPr>
            <p:ph type="title"/>
          </p:nvPr>
        </p:nvSpPr>
        <p:spPr>
          <a:xfrm>
            <a:off x="2478450" y="147900"/>
            <a:ext cx="418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CONTRAINTES &amp; EXIGENCES</a:t>
            </a:r>
            <a:endParaRPr sz="3500"/>
          </a:p>
        </p:txBody>
      </p:sp>
      <p:sp>
        <p:nvSpPr>
          <p:cNvPr id="421" name="Google Shape;421;p56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7"/>
          <p:cNvSpPr txBox="1"/>
          <p:nvPr>
            <p:ph type="title"/>
          </p:nvPr>
        </p:nvSpPr>
        <p:spPr>
          <a:xfrm>
            <a:off x="640200" y="24289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DU PROJET</a:t>
            </a:r>
            <a:endParaRPr/>
          </a:p>
        </p:txBody>
      </p:sp>
      <p:sp>
        <p:nvSpPr>
          <p:cNvPr id="427" name="Google Shape;427;p57"/>
          <p:cNvSpPr txBox="1"/>
          <p:nvPr>
            <p:ph idx="1" type="subTitle"/>
          </p:nvPr>
        </p:nvSpPr>
        <p:spPr>
          <a:xfrm>
            <a:off x="640200" y="3846400"/>
            <a:ext cx="3210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Diagrammes, </a:t>
            </a:r>
            <a:r>
              <a:rPr lang="en"/>
              <a:t>planification</a:t>
            </a:r>
            <a:r>
              <a:rPr lang="en"/>
              <a:t>, </a:t>
            </a:r>
            <a:r>
              <a:rPr lang="en"/>
              <a:t>études</a:t>
            </a:r>
            <a:r>
              <a:rPr lang="en"/>
              <a:t> </a:t>
            </a:r>
            <a:r>
              <a:rPr lang="en"/>
              <a:t>réalisées</a:t>
            </a:r>
            <a:r>
              <a:rPr lang="en"/>
              <a:t> et maquette</a:t>
            </a:r>
            <a:endParaRPr/>
          </a:p>
        </p:txBody>
      </p:sp>
      <p:sp>
        <p:nvSpPr>
          <p:cNvPr id="428" name="Google Shape;428;p57"/>
          <p:cNvSpPr/>
          <p:nvPr/>
        </p:nvSpPr>
        <p:spPr>
          <a:xfrm rot="1799671">
            <a:off x="6819152" y="647667"/>
            <a:ext cx="1733687" cy="1501716"/>
          </a:xfrm>
          <a:prstGeom prst="hexagon">
            <a:avLst>
              <a:gd fmla="val 29265" name="adj"/>
              <a:gd fmla="val 115470" name="vf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57"/>
          <p:cNvSpPr/>
          <p:nvPr/>
        </p:nvSpPr>
        <p:spPr>
          <a:xfrm rot="1799671">
            <a:off x="6195392" y="647667"/>
            <a:ext cx="1733687" cy="1501716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7"/>
          <p:cNvSpPr txBox="1"/>
          <p:nvPr>
            <p:ph idx="2" type="title"/>
          </p:nvPr>
        </p:nvSpPr>
        <p:spPr>
          <a:xfrm>
            <a:off x="6118448" y="753680"/>
            <a:ext cx="18684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pic>
        <p:nvPicPr>
          <p:cNvPr id="431" name="Google Shape;43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58"/>
          <p:cNvGrpSpPr/>
          <p:nvPr/>
        </p:nvGrpSpPr>
        <p:grpSpPr>
          <a:xfrm>
            <a:off x="1034288" y="1484467"/>
            <a:ext cx="7075425" cy="2294819"/>
            <a:chOff x="1017775" y="1903225"/>
            <a:chExt cx="7075425" cy="784500"/>
          </a:xfrm>
        </p:grpSpPr>
        <p:cxnSp>
          <p:nvCxnSpPr>
            <p:cNvPr id="438" name="Google Shape;438;p58"/>
            <p:cNvCxnSpPr/>
            <p:nvPr/>
          </p:nvCxnSpPr>
          <p:spPr>
            <a:xfrm rot="10800000">
              <a:off x="1017775" y="1903225"/>
              <a:ext cx="0" cy="784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9" name="Google Shape;439;p58"/>
            <p:cNvCxnSpPr/>
            <p:nvPr/>
          </p:nvCxnSpPr>
          <p:spPr>
            <a:xfrm rot="10800000">
              <a:off x="2411000" y="1903225"/>
              <a:ext cx="0" cy="784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0" name="Google Shape;440;p58"/>
            <p:cNvCxnSpPr/>
            <p:nvPr/>
          </p:nvCxnSpPr>
          <p:spPr>
            <a:xfrm rot="10800000">
              <a:off x="3804225" y="1903225"/>
              <a:ext cx="0" cy="784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1" name="Google Shape;441;p58"/>
            <p:cNvCxnSpPr/>
            <p:nvPr/>
          </p:nvCxnSpPr>
          <p:spPr>
            <a:xfrm rot="10800000">
              <a:off x="5293650" y="1903225"/>
              <a:ext cx="0" cy="784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2" name="Google Shape;442;p58"/>
            <p:cNvCxnSpPr/>
            <p:nvPr/>
          </p:nvCxnSpPr>
          <p:spPr>
            <a:xfrm rot="10800000">
              <a:off x="6672650" y="1903225"/>
              <a:ext cx="0" cy="784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3" name="Google Shape;443;p58"/>
            <p:cNvCxnSpPr/>
            <p:nvPr/>
          </p:nvCxnSpPr>
          <p:spPr>
            <a:xfrm rot="10800000">
              <a:off x="8093200" y="1903225"/>
              <a:ext cx="0" cy="784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44" name="Google Shape;444;p58"/>
          <p:cNvSpPr txBox="1"/>
          <p:nvPr>
            <p:ph idx="4294967295" type="body"/>
          </p:nvPr>
        </p:nvSpPr>
        <p:spPr>
          <a:xfrm>
            <a:off x="523624" y="3983725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FEVRIER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5" name="Google Shape;445;p58"/>
          <p:cNvSpPr txBox="1"/>
          <p:nvPr>
            <p:ph idx="4294967295" type="body"/>
          </p:nvPr>
        </p:nvSpPr>
        <p:spPr>
          <a:xfrm>
            <a:off x="1914291" y="3983725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6" name="Google Shape;446;p58"/>
          <p:cNvSpPr txBox="1"/>
          <p:nvPr>
            <p:ph idx="4294967295" type="body"/>
          </p:nvPr>
        </p:nvSpPr>
        <p:spPr>
          <a:xfrm>
            <a:off x="3312429" y="3983725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AVRIL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7" name="Google Shape;447;p58"/>
          <p:cNvSpPr txBox="1"/>
          <p:nvPr>
            <p:ph idx="4294967295" type="body"/>
          </p:nvPr>
        </p:nvSpPr>
        <p:spPr>
          <a:xfrm>
            <a:off x="4800215" y="3983725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8" name="Google Shape;448;p58"/>
          <p:cNvSpPr txBox="1"/>
          <p:nvPr>
            <p:ph idx="4294967295" type="body"/>
          </p:nvPr>
        </p:nvSpPr>
        <p:spPr>
          <a:xfrm>
            <a:off x="6175941" y="3983725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JUIN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9" name="Google Shape;449;p58"/>
          <p:cNvSpPr txBox="1"/>
          <p:nvPr>
            <p:ph idx="4294967295" type="body"/>
          </p:nvPr>
        </p:nvSpPr>
        <p:spPr>
          <a:xfrm>
            <a:off x="7589021" y="3983725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JUILLET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0" name="Google Shape;450;p58"/>
          <p:cNvSpPr/>
          <p:nvPr/>
        </p:nvSpPr>
        <p:spPr>
          <a:xfrm>
            <a:off x="1031425" y="1706425"/>
            <a:ext cx="2788800" cy="368400"/>
          </a:xfrm>
          <a:prstGeom prst="homePlate">
            <a:avLst>
              <a:gd fmla="val 21361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58"/>
          <p:cNvSpPr txBox="1"/>
          <p:nvPr>
            <p:ph idx="4294967295" type="body"/>
          </p:nvPr>
        </p:nvSpPr>
        <p:spPr>
          <a:xfrm>
            <a:off x="1031429" y="1625125"/>
            <a:ext cx="2447700" cy="53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DOCUMENTATION ET ETUDES</a:t>
            </a:r>
            <a:endParaRPr sz="18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52" name="Google Shape;452;p58"/>
          <p:cNvSpPr/>
          <p:nvPr/>
        </p:nvSpPr>
        <p:spPr>
          <a:xfrm>
            <a:off x="4510775" y="2798150"/>
            <a:ext cx="3078300" cy="368400"/>
          </a:xfrm>
          <a:prstGeom prst="homePlate">
            <a:avLst>
              <a:gd fmla="val 21361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58"/>
          <p:cNvSpPr/>
          <p:nvPr/>
        </p:nvSpPr>
        <p:spPr>
          <a:xfrm>
            <a:off x="2431325" y="2245850"/>
            <a:ext cx="5157600" cy="368400"/>
          </a:xfrm>
          <a:prstGeom prst="homePlate">
            <a:avLst>
              <a:gd fmla="val 21361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58"/>
          <p:cNvSpPr txBox="1"/>
          <p:nvPr>
            <p:ph idx="4294967295" type="body"/>
          </p:nvPr>
        </p:nvSpPr>
        <p:spPr>
          <a:xfrm>
            <a:off x="2431325" y="2164550"/>
            <a:ext cx="3415200" cy="53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DÉVELOPPEMENT</a:t>
            </a:r>
            <a:r>
              <a:rPr lang="en" sz="1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 DE L’IHM</a:t>
            </a:r>
            <a:endParaRPr sz="18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55" name="Google Shape;455;p58"/>
          <p:cNvSpPr txBox="1"/>
          <p:nvPr>
            <p:ph idx="4294967295" type="body"/>
          </p:nvPr>
        </p:nvSpPr>
        <p:spPr>
          <a:xfrm>
            <a:off x="4510777" y="2716837"/>
            <a:ext cx="1519500" cy="53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Economica"/>
                <a:ea typeface="Economica"/>
                <a:cs typeface="Economica"/>
                <a:sym typeface="Economica"/>
              </a:rPr>
              <a:t>EXPLOITATION TTN</a:t>
            </a:r>
            <a:endParaRPr sz="1800">
              <a:solidFill>
                <a:schemeClr val="accen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56" name="Google Shape;456;p58"/>
          <p:cNvSpPr/>
          <p:nvPr/>
        </p:nvSpPr>
        <p:spPr>
          <a:xfrm rot="5400000">
            <a:off x="1521375" y="3099175"/>
            <a:ext cx="428700" cy="931200"/>
          </a:xfrm>
          <a:prstGeom prst="homePlate">
            <a:avLst>
              <a:gd fmla="val 2136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58"/>
          <p:cNvSpPr txBox="1"/>
          <p:nvPr>
            <p:ph idx="4294967295" type="body"/>
          </p:nvPr>
        </p:nvSpPr>
        <p:spPr>
          <a:xfrm>
            <a:off x="1220990" y="3407783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Preparation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458" name="Google Shape;458;p58"/>
          <p:cNvSpPr/>
          <p:nvPr/>
        </p:nvSpPr>
        <p:spPr>
          <a:xfrm rot="5400000">
            <a:off x="4345355" y="3105775"/>
            <a:ext cx="428700" cy="918000"/>
          </a:xfrm>
          <a:prstGeom prst="homePlate">
            <a:avLst>
              <a:gd fmla="val 2136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58"/>
          <p:cNvSpPr txBox="1"/>
          <p:nvPr>
            <p:ph idx="4294967295" type="body"/>
          </p:nvPr>
        </p:nvSpPr>
        <p:spPr>
          <a:xfrm>
            <a:off x="4048080" y="3407783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Revue 2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460" name="Google Shape;460;p58"/>
          <p:cNvSpPr/>
          <p:nvPr/>
        </p:nvSpPr>
        <p:spPr>
          <a:xfrm rot="5400000">
            <a:off x="7181579" y="3105775"/>
            <a:ext cx="428700" cy="918000"/>
          </a:xfrm>
          <a:prstGeom prst="homePlate">
            <a:avLst>
              <a:gd fmla="val 2136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8"/>
          <p:cNvSpPr txBox="1"/>
          <p:nvPr>
            <p:ph idx="4294967295" type="body"/>
          </p:nvPr>
        </p:nvSpPr>
        <p:spPr>
          <a:xfrm>
            <a:off x="6884304" y="3407783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Revue Finale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462" name="Google Shape;46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4" name="Google Shape;464;p58"/>
          <p:cNvSpPr/>
          <p:nvPr/>
        </p:nvSpPr>
        <p:spPr>
          <a:xfrm rot="5400000">
            <a:off x="5737155" y="3116138"/>
            <a:ext cx="428700" cy="918000"/>
          </a:xfrm>
          <a:prstGeom prst="homePlate">
            <a:avLst>
              <a:gd fmla="val 2136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8"/>
          <p:cNvSpPr txBox="1"/>
          <p:nvPr>
            <p:ph idx="4294967295" type="body"/>
          </p:nvPr>
        </p:nvSpPr>
        <p:spPr>
          <a:xfrm>
            <a:off x="5439842" y="3427996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Revue 3</a:t>
            </a:r>
            <a:endParaRPr sz="1200">
              <a:solidFill>
                <a:schemeClr val="lt1"/>
              </a:solidFill>
            </a:endParaRPr>
          </a:p>
        </p:txBody>
      </p:sp>
      <p:cxnSp>
        <p:nvCxnSpPr>
          <p:cNvPr id="466" name="Google Shape;466;p58"/>
          <p:cNvCxnSpPr/>
          <p:nvPr/>
        </p:nvCxnSpPr>
        <p:spPr>
          <a:xfrm flipH="1">
            <a:off x="7606050" y="1615725"/>
            <a:ext cx="6900" cy="17499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58"/>
          <p:cNvSpPr txBox="1"/>
          <p:nvPr/>
        </p:nvSpPr>
        <p:spPr>
          <a:xfrm>
            <a:off x="6109500" y="12042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Lato Light"/>
                <a:ea typeface="Lato Light"/>
                <a:cs typeface="Lato Light"/>
                <a:sym typeface="Lato Light"/>
              </a:rPr>
              <a:t>17 juin 2021</a:t>
            </a:r>
            <a:endParaRPr sz="1200">
              <a:solidFill>
                <a:schemeClr val="accen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68" name="Google Shape;468;p58"/>
          <p:cNvSpPr/>
          <p:nvPr/>
        </p:nvSpPr>
        <p:spPr>
          <a:xfrm>
            <a:off x="7562250" y="1541425"/>
            <a:ext cx="94500" cy="83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469" name="Google Shape;469;p58"/>
          <p:cNvSpPr txBox="1"/>
          <p:nvPr>
            <p:ph type="title"/>
          </p:nvPr>
        </p:nvSpPr>
        <p:spPr>
          <a:xfrm>
            <a:off x="0" y="14790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REPRESENTATION D’AVANCEMENT</a:t>
            </a:r>
            <a:endParaRPr sz="3500"/>
          </a:p>
        </p:txBody>
      </p:sp>
      <p:sp>
        <p:nvSpPr>
          <p:cNvPr id="470" name="Google Shape;470;p58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1" name="Google Shape;471;p58"/>
          <p:cNvSpPr/>
          <p:nvPr/>
        </p:nvSpPr>
        <p:spPr>
          <a:xfrm rot="5400000">
            <a:off x="2931842" y="3105775"/>
            <a:ext cx="428700" cy="918000"/>
          </a:xfrm>
          <a:prstGeom prst="homePlate">
            <a:avLst>
              <a:gd fmla="val 2136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58"/>
          <p:cNvSpPr txBox="1"/>
          <p:nvPr>
            <p:ph idx="4294967295" type="body"/>
          </p:nvPr>
        </p:nvSpPr>
        <p:spPr>
          <a:xfrm>
            <a:off x="2634542" y="3407783"/>
            <a:ext cx="1023300" cy="2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Revue 1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9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59"/>
          <p:cNvSpPr txBox="1"/>
          <p:nvPr>
            <p:ph type="title"/>
          </p:nvPr>
        </p:nvSpPr>
        <p:spPr>
          <a:xfrm>
            <a:off x="0" y="288725"/>
            <a:ext cx="91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IDENTIFICATION DES </a:t>
            </a:r>
            <a:r>
              <a:rPr lang="en"/>
              <a:t>FONCTIONNALITÉS</a:t>
            </a:r>
            <a:endParaRPr/>
          </a:p>
        </p:txBody>
      </p:sp>
      <p:pic>
        <p:nvPicPr>
          <p:cNvPr id="479" name="Google Shape;47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9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1" name="Google Shape;481;p5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82" name="Google Shape;482;p59"/>
          <p:cNvGraphicFramePr/>
          <p:nvPr/>
        </p:nvGraphicFramePr>
        <p:xfrm>
          <a:off x="976625" y="172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{E95FD415-EE9A-4915-A815-CA2E2CCCB187}</a:tableStyleId>
              </a:tblPr>
              <a:tblGrid>
                <a:gridCol w="5510400"/>
                <a:gridCol w="1728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Fonctionnalités Attendues</a:t>
                      </a:r>
                      <a:endParaRPr b="1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Priorité</a:t>
                      </a:r>
                      <a:endParaRPr b="1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Une interface simple et intuitive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Haute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Affichage des mesures des capteurs (reception des donnees)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Haute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Gestion complète du rucher (ajout-</a:t>
                      </a: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suppression-alertes</a:t>
                      </a: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)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Moyenne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Génération</a:t>
                      </a: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 de graphiques par rapport aux mesures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Moyenne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Alertes via SMS/Mail (optionel)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Faible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0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60"/>
          <p:cNvSpPr txBox="1"/>
          <p:nvPr>
            <p:ph type="title"/>
          </p:nvPr>
        </p:nvSpPr>
        <p:spPr>
          <a:xfrm>
            <a:off x="0" y="288725"/>
            <a:ext cx="91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IDENTIFICATION DES FONCTIONNALITÉS</a:t>
            </a:r>
            <a:endParaRPr/>
          </a:p>
        </p:txBody>
      </p:sp>
      <p:pic>
        <p:nvPicPr>
          <p:cNvPr id="489" name="Google Shape;48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60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1" name="Google Shape;491;p6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92" name="Google Shape;492;p60"/>
          <p:cNvGraphicFramePr/>
          <p:nvPr/>
        </p:nvGraphicFramePr>
        <p:xfrm>
          <a:off x="976625" y="172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{E95FD415-EE9A-4915-A815-CA2E2CCCB187}</a:tableStyleId>
              </a:tblPr>
              <a:tblGrid>
                <a:gridCol w="5510400"/>
                <a:gridCol w="1728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Fonctionnalités Attendues</a:t>
                      </a:r>
                      <a:endParaRPr b="1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Iteration</a:t>
                      </a:r>
                      <a:endParaRPr b="1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Une interface simple et intuitive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0.1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Affichage des mesures des capteurs (reception des donnees)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0.3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Gestion complète du rucher (ajout-suppression-alertes)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1.0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Génération de graphiques par rapport aux mesures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1.1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Alertes via SMS/Mail (optionel)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-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1"/>
          <p:cNvSpPr txBox="1"/>
          <p:nvPr>
            <p:ph type="title"/>
          </p:nvPr>
        </p:nvSpPr>
        <p:spPr>
          <a:xfrm>
            <a:off x="1885800" y="1582625"/>
            <a:ext cx="5372400" cy="182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ITERATION 1.1</a:t>
            </a:r>
            <a:endParaRPr/>
          </a:p>
        </p:txBody>
      </p:sp>
      <p:sp>
        <p:nvSpPr>
          <p:cNvPr id="498" name="Google Shape;498;p61"/>
          <p:cNvSpPr/>
          <p:nvPr/>
        </p:nvSpPr>
        <p:spPr>
          <a:xfrm>
            <a:off x="3883225" y="299859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499" name="Google Shape;49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6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2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6" name="Google Shape;50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213" y="905400"/>
            <a:ext cx="7319574" cy="40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9" name="Google Shape;509;p62"/>
          <p:cNvSpPr txBox="1"/>
          <p:nvPr>
            <p:ph type="title"/>
          </p:nvPr>
        </p:nvSpPr>
        <p:spPr>
          <a:xfrm>
            <a:off x="4825" y="295675"/>
            <a:ext cx="914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 D’UTILISATION</a:t>
            </a:r>
            <a:endParaRPr sz="3500"/>
          </a:p>
        </p:txBody>
      </p:sp>
      <p:sp>
        <p:nvSpPr>
          <p:cNvPr id="510" name="Google Shape;510;p62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3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63"/>
          <p:cNvSpPr txBox="1"/>
          <p:nvPr>
            <p:ph type="title"/>
          </p:nvPr>
        </p:nvSpPr>
        <p:spPr>
          <a:xfrm>
            <a:off x="2346300" y="288725"/>
            <a:ext cx="4451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TTN : The Things Network</a:t>
            </a:r>
            <a:endParaRPr/>
          </a:p>
        </p:txBody>
      </p:sp>
      <p:pic>
        <p:nvPicPr>
          <p:cNvPr id="517" name="Google Shape;51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63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9" name="Google Shape;519;p6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0" name="Google Shape;520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1125" y="887437"/>
            <a:ext cx="6389852" cy="404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64"/>
          <p:cNvSpPr txBox="1"/>
          <p:nvPr>
            <p:ph type="title"/>
          </p:nvPr>
        </p:nvSpPr>
        <p:spPr>
          <a:xfrm>
            <a:off x="2346300" y="288725"/>
            <a:ext cx="4451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ruches</a:t>
            </a:r>
            <a:endParaRPr/>
          </a:p>
        </p:txBody>
      </p:sp>
      <p:pic>
        <p:nvPicPr>
          <p:cNvPr id="527" name="Google Shape;52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64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9" name="Google Shape;529;p6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0" name="Google Shape;530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2700" y="1373799"/>
            <a:ext cx="7384673" cy="2909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5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6" name="Google Shape;53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8" name="Google Shape;538;p65"/>
          <p:cNvSpPr txBox="1"/>
          <p:nvPr>
            <p:ph type="title"/>
          </p:nvPr>
        </p:nvSpPr>
        <p:spPr>
          <a:xfrm>
            <a:off x="37525" y="295675"/>
            <a:ext cx="914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CLASSES</a:t>
            </a:r>
            <a:endParaRPr sz="3500"/>
          </a:p>
        </p:txBody>
      </p:sp>
      <p:sp>
        <p:nvSpPr>
          <p:cNvPr id="539" name="Google Shape;539;p65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40" name="Google Shape;54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275" y="893000"/>
            <a:ext cx="5117275" cy="406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337" y="951300"/>
            <a:ext cx="8757325" cy="32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873289"/>
            <a:ext cx="9143999" cy="339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4914" y="-42350"/>
            <a:ext cx="851892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5014" y="0"/>
            <a:ext cx="40139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6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66"/>
          <p:cNvSpPr txBox="1"/>
          <p:nvPr>
            <p:ph type="title"/>
          </p:nvPr>
        </p:nvSpPr>
        <p:spPr>
          <a:xfrm>
            <a:off x="2346300" y="288725"/>
            <a:ext cx="4451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Démarrage de l’application</a:t>
            </a:r>
            <a:endParaRPr/>
          </a:p>
        </p:txBody>
      </p:sp>
      <p:pic>
        <p:nvPicPr>
          <p:cNvPr id="551" name="Google Shape;55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66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3" name="Google Shape;553;p6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4" name="Google Shape;554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5313" y="1120925"/>
            <a:ext cx="4633375" cy="37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66"/>
          <p:cNvSpPr/>
          <p:nvPr/>
        </p:nvSpPr>
        <p:spPr>
          <a:xfrm>
            <a:off x="6230025" y="2729275"/>
            <a:ext cx="1303800" cy="9102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Lecture dans le fichier de configuration beehoneyt.ini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7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67"/>
          <p:cNvSpPr txBox="1"/>
          <p:nvPr>
            <p:ph type="title"/>
          </p:nvPr>
        </p:nvSpPr>
        <p:spPr>
          <a:xfrm>
            <a:off x="0" y="288725"/>
            <a:ext cx="91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FICHIER DE CONFIGURATION : </a:t>
            </a:r>
            <a:r>
              <a:rPr lang="en"/>
              <a:t>beehoneyt.ini</a:t>
            </a:r>
            <a:endParaRPr/>
          </a:p>
        </p:txBody>
      </p:sp>
      <p:pic>
        <p:nvPicPr>
          <p:cNvPr id="562" name="Google Shape;56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67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4" name="Google Shape;564;p6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5" name="Google Shape;565;p67"/>
          <p:cNvSpPr/>
          <p:nvPr/>
        </p:nvSpPr>
        <p:spPr>
          <a:xfrm>
            <a:off x="1085100" y="1323850"/>
            <a:ext cx="6915900" cy="3296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[TTN]</a:t>
            </a:r>
            <a:endParaRPr b="1">
              <a:solidFill>
                <a:schemeClr val="accent3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Hostname=</a:t>
            </a:r>
            <a:r>
              <a:rPr b="1" lang="en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eu.thethings.network</a:t>
            </a:r>
            <a:endParaRPr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Password=</a:t>
            </a:r>
            <a:r>
              <a:rPr b="1" lang="en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ttn-account-v2.a4GRsjloPzQ_4hswG...</a:t>
            </a:r>
            <a:endParaRPr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Port=</a:t>
            </a:r>
            <a:r>
              <a:rPr b="1" lang="en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1883</a:t>
            </a:r>
            <a:endParaRPr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Username=</a:t>
            </a:r>
            <a:r>
              <a:rPr b="1" lang="en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rucher</a:t>
            </a:r>
            <a:endParaRPr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[Ruche1]</a:t>
            </a:r>
            <a:endParaRPr b="1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deviceid=</a:t>
            </a:r>
            <a:r>
              <a:rPr b="1" lang="en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ruche-1-sim</a:t>
            </a:r>
            <a:endParaRPr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[Ruche2]</a:t>
            </a:r>
            <a:endParaRPr b="1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deviceid=</a:t>
            </a:r>
            <a:r>
              <a:rPr b="1" lang="en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ruche-2-sim</a:t>
            </a:r>
            <a:endParaRPr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Code Pro"/>
                <a:ea typeface="Source Code Pro"/>
                <a:cs typeface="Source Code Pro"/>
                <a:sym typeface="Source Code Pro"/>
              </a:rPr>
              <a:t>...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66" name="Google Shape;566;p67"/>
          <p:cNvSpPr/>
          <p:nvPr/>
        </p:nvSpPr>
        <p:spPr>
          <a:xfrm>
            <a:off x="1025625" y="1445475"/>
            <a:ext cx="860700" cy="572700"/>
          </a:xfrm>
          <a:prstGeom prst="ellipse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67"/>
          <p:cNvSpPr/>
          <p:nvPr/>
        </p:nvSpPr>
        <p:spPr>
          <a:xfrm>
            <a:off x="1025625" y="2685700"/>
            <a:ext cx="1176300" cy="572700"/>
          </a:xfrm>
          <a:prstGeom prst="ellipse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67"/>
          <p:cNvSpPr/>
          <p:nvPr/>
        </p:nvSpPr>
        <p:spPr>
          <a:xfrm>
            <a:off x="1025625" y="3353325"/>
            <a:ext cx="1176300" cy="572700"/>
          </a:xfrm>
          <a:prstGeom prst="ellipse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67"/>
          <p:cNvSpPr txBox="1"/>
          <p:nvPr/>
        </p:nvSpPr>
        <p:spPr>
          <a:xfrm>
            <a:off x="1961425" y="1445475"/>
            <a:ext cx="1968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NOM DE GROUPE</a:t>
            </a:r>
            <a:endParaRPr b="1" sz="1700">
              <a:solidFill>
                <a:srgbClr val="6AA84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70" name="Google Shape;570;p67"/>
          <p:cNvSpPr/>
          <p:nvPr/>
        </p:nvSpPr>
        <p:spPr>
          <a:xfrm rot="-5400000">
            <a:off x="1590225" y="2303425"/>
            <a:ext cx="120000" cy="9612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67"/>
          <p:cNvSpPr/>
          <p:nvPr/>
        </p:nvSpPr>
        <p:spPr>
          <a:xfrm rot="-5400000">
            <a:off x="2622525" y="2303425"/>
            <a:ext cx="120000" cy="9612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67"/>
          <p:cNvSpPr txBox="1"/>
          <p:nvPr/>
        </p:nvSpPr>
        <p:spPr>
          <a:xfrm>
            <a:off x="1121825" y="2875475"/>
            <a:ext cx="2974200" cy="44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212121"/>
                </a:solidFill>
                <a:latin typeface="Oswald"/>
                <a:ea typeface="Oswald"/>
                <a:cs typeface="Oswald"/>
                <a:sym typeface="Oswald"/>
              </a:rPr>
              <a:t>     CLÉ</a:t>
            </a:r>
            <a:r>
              <a:rPr b="1" lang="en" sz="1700">
                <a:solidFill>
                  <a:srgbClr val="6AA84F"/>
                </a:solidFill>
                <a:latin typeface="Oswald"/>
                <a:ea typeface="Oswald"/>
                <a:cs typeface="Oswald"/>
                <a:sym typeface="Oswald"/>
              </a:rPr>
              <a:t>          </a:t>
            </a:r>
            <a:r>
              <a:rPr b="1" lang="en" sz="1700">
                <a:solidFill>
                  <a:srgbClr val="FF0000"/>
                </a:solidFill>
                <a:latin typeface="Oswald"/>
                <a:ea typeface="Oswald"/>
                <a:cs typeface="Oswald"/>
                <a:sym typeface="Oswald"/>
              </a:rPr>
              <a:t>VALEUR</a:t>
            </a:r>
            <a:endParaRPr b="1" sz="1700">
              <a:solidFill>
                <a:srgbClr val="FF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8"/>
          <p:cNvSpPr txBox="1"/>
          <p:nvPr>
            <p:ph type="title"/>
          </p:nvPr>
        </p:nvSpPr>
        <p:spPr>
          <a:xfrm>
            <a:off x="2804250" y="288730"/>
            <a:ext cx="353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IHM</a:t>
            </a:r>
            <a:endParaRPr/>
          </a:p>
        </p:txBody>
      </p:sp>
      <p:sp>
        <p:nvSpPr>
          <p:cNvPr id="578" name="Google Shape;578;p68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9" name="Google Shape;579;p6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80" name="Google Shape;580;p68"/>
          <p:cNvGrpSpPr/>
          <p:nvPr/>
        </p:nvGrpSpPr>
        <p:grpSpPr>
          <a:xfrm>
            <a:off x="281925" y="99878"/>
            <a:ext cx="8170500" cy="4965963"/>
            <a:chOff x="2679148" y="1474376"/>
            <a:chExt cx="3556566" cy="2449304"/>
          </a:xfrm>
        </p:grpSpPr>
        <p:sp>
          <p:nvSpPr>
            <p:cNvPr id="581" name="Google Shape;581;p68"/>
            <p:cNvSpPr/>
            <p:nvPr/>
          </p:nvSpPr>
          <p:spPr>
            <a:xfrm>
              <a:off x="2701350" y="1475625"/>
              <a:ext cx="3486600" cy="2446800"/>
            </a:xfrm>
            <a:prstGeom prst="roundRect">
              <a:avLst>
                <a:gd fmla="val 83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2" name="Google Shape;582;p68"/>
            <p:cNvGrpSpPr/>
            <p:nvPr/>
          </p:nvGrpSpPr>
          <p:grpSpPr>
            <a:xfrm>
              <a:off x="2679148" y="1474376"/>
              <a:ext cx="3556566" cy="2449304"/>
              <a:chOff x="2073005" y="1914542"/>
              <a:chExt cx="3165895" cy="2180260"/>
            </a:xfrm>
          </p:grpSpPr>
          <p:sp>
            <p:nvSpPr>
              <p:cNvPr id="583" name="Google Shape;583;p68"/>
              <p:cNvSpPr/>
              <p:nvPr/>
            </p:nvSpPr>
            <p:spPr>
              <a:xfrm>
                <a:off x="2073005" y="1914542"/>
                <a:ext cx="3159506" cy="2180260"/>
              </a:xfrm>
              <a:custGeom>
                <a:rect b="b" l="l" r="r" t="t"/>
                <a:pathLst>
                  <a:path extrusionOk="0" h="58452" w="81826">
                    <a:moveTo>
                      <a:pt x="1574" y="1"/>
                    </a:moveTo>
                    <a:cubicBezTo>
                      <a:pt x="705" y="1"/>
                      <a:pt x="0" y="689"/>
                      <a:pt x="0" y="1558"/>
                    </a:cubicBezTo>
                    <a:lnTo>
                      <a:pt x="0" y="56895"/>
                    </a:lnTo>
                    <a:cubicBezTo>
                      <a:pt x="0" y="57764"/>
                      <a:pt x="705" y="58452"/>
                      <a:pt x="1574" y="58452"/>
                    </a:cubicBezTo>
                    <a:lnTo>
                      <a:pt x="80252" y="58452"/>
                    </a:lnTo>
                    <a:cubicBezTo>
                      <a:pt x="81121" y="58452"/>
                      <a:pt x="81826" y="57764"/>
                      <a:pt x="81826" y="56895"/>
                    </a:cubicBezTo>
                    <a:lnTo>
                      <a:pt x="81826" y="1558"/>
                    </a:lnTo>
                    <a:cubicBezTo>
                      <a:pt x="81826" y="689"/>
                      <a:pt x="81121" y="1"/>
                      <a:pt x="80252" y="1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68"/>
              <p:cNvSpPr/>
              <p:nvPr/>
            </p:nvSpPr>
            <p:spPr>
              <a:xfrm>
                <a:off x="2240086" y="2051116"/>
                <a:ext cx="2804683" cy="1748837"/>
              </a:xfrm>
              <a:custGeom>
                <a:rect b="b" l="l" r="r" t="t"/>
                <a:pathLst>
                  <a:path extrusionOk="0" h="45602" w="73172">
                    <a:moveTo>
                      <a:pt x="426" y="1"/>
                    </a:moveTo>
                    <a:cubicBezTo>
                      <a:pt x="197" y="1"/>
                      <a:pt x="0" y="181"/>
                      <a:pt x="0" y="411"/>
                    </a:cubicBezTo>
                    <a:lnTo>
                      <a:pt x="0" y="45175"/>
                    </a:lnTo>
                    <a:cubicBezTo>
                      <a:pt x="0" y="45405"/>
                      <a:pt x="197" y="45601"/>
                      <a:pt x="426" y="45601"/>
                    </a:cubicBezTo>
                    <a:lnTo>
                      <a:pt x="72745" y="45601"/>
                    </a:lnTo>
                    <a:cubicBezTo>
                      <a:pt x="72975" y="45601"/>
                      <a:pt x="73171" y="45405"/>
                      <a:pt x="73171" y="45175"/>
                    </a:cubicBezTo>
                    <a:lnTo>
                      <a:pt x="73171" y="411"/>
                    </a:lnTo>
                    <a:cubicBezTo>
                      <a:pt x="73171" y="181"/>
                      <a:pt x="72975" y="1"/>
                      <a:pt x="72745" y="1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68"/>
              <p:cNvSpPr/>
              <p:nvPr/>
            </p:nvSpPr>
            <p:spPr>
              <a:xfrm>
                <a:off x="3627428" y="1960217"/>
                <a:ext cx="44327" cy="34778"/>
              </a:xfrm>
              <a:custGeom>
                <a:rect b="b" l="l" r="r" t="t"/>
                <a:pathLst>
                  <a:path extrusionOk="0" h="997" w="1148">
                    <a:moveTo>
                      <a:pt x="656" y="1"/>
                    </a:moveTo>
                    <a:cubicBezTo>
                      <a:pt x="213" y="1"/>
                      <a:pt x="0" y="541"/>
                      <a:pt x="312" y="853"/>
                    </a:cubicBezTo>
                    <a:cubicBezTo>
                      <a:pt x="411" y="952"/>
                      <a:pt x="532" y="996"/>
                      <a:pt x="650" y="996"/>
                    </a:cubicBezTo>
                    <a:cubicBezTo>
                      <a:pt x="904" y="996"/>
                      <a:pt x="1147" y="794"/>
                      <a:pt x="1147" y="492"/>
                    </a:cubicBezTo>
                    <a:cubicBezTo>
                      <a:pt x="1147" y="230"/>
                      <a:pt x="934" y="1"/>
                      <a:pt x="656" y="1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586" name="Google Shape;586;p68"/>
              <p:cNvCxnSpPr/>
              <p:nvPr/>
            </p:nvCxnSpPr>
            <p:spPr>
              <a:xfrm>
                <a:off x="2078100" y="3861600"/>
                <a:ext cx="31608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587" name="Google Shape;587;p68"/>
          <p:cNvPicPr preferRelativeResize="0"/>
          <p:nvPr/>
        </p:nvPicPr>
        <p:blipFill rotWithShape="1">
          <a:blip r:embed="rId3">
            <a:alphaModFix/>
          </a:blip>
          <a:srcRect b="0" l="99" r="109" t="0"/>
          <a:stretch/>
        </p:blipFill>
        <p:spPr>
          <a:xfrm>
            <a:off x="725875" y="426550"/>
            <a:ext cx="7190451" cy="395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875" y="426550"/>
            <a:ext cx="7190452" cy="394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875" y="426550"/>
            <a:ext cx="7179750" cy="394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1225" y="426550"/>
            <a:ext cx="7179750" cy="394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5875" y="426550"/>
            <a:ext cx="7179751" cy="3945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5875" y="426550"/>
            <a:ext cx="7179748" cy="3947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5875" y="426550"/>
            <a:ext cx="7179751" cy="3945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69"/>
          <p:cNvSpPr txBox="1"/>
          <p:nvPr>
            <p:ph type="title"/>
          </p:nvPr>
        </p:nvSpPr>
        <p:spPr>
          <a:xfrm>
            <a:off x="640200" y="24289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599" name="Google Shape;599;p69"/>
          <p:cNvSpPr txBox="1"/>
          <p:nvPr>
            <p:ph idx="1" type="subTitle"/>
          </p:nvPr>
        </p:nvSpPr>
        <p:spPr>
          <a:xfrm>
            <a:off x="640200" y="3846400"/>
            <a:ext cx="3210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Bilan de l’état d’avancement du projet</a:t>
            </a:r>
            <a:endParaRPr/>
          </a:p>
        </p:txBody>
      </p:sp>
      <p:sp>
        <p:nvSpPr>
          <p:cNvPr id="600" name="Google Shape;600;p69"/>
          <p:cNvSpPr/>
          <p:nvPr/>
        </p:nvSpPr>
        <p:spPr>
          <a:xfrm rot="1799671">
            <a:off x="6819152" y="647667"/>
            <a:ext cx="1733687" cy="1501716"/>
          </a:xfrm>
          <a:prstGeom prst="hexagon">
            <a:avLst>
              <a:gd fmla="val 29265" name="adj"/>
              <a:gd fmla="val 115470" name="vf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69"/>
          <p:cNvSpPr/>
          <p:nvPr/>
        </p:nvSpPr>
        <p:spPr>
          <a:xfrm rot="1799671">
            <a:off x="6195392" y="647667"/>
            <a:ext cx="1733687" cy="1501716"/>
          </a:xfrm>
          <a:prstGeom prst="hexagon">
            <a:avLst>
              <a:gd fmla="val 29265" name="adj"/>
              <a:gd fmla="val 115470" name="vf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69"/>
          <p:cNvSpPr txBox="1"/>
          <p:nvPr>
            <p:ph idx="2" type="title"/>
          </p:nvPr>
        </p:nvSpPr>
        <p:spPr>
          <a:xfrm>
            <a:off x="6118448" y="753680"/>
            <a:ext cx="18684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pic>
        <p:nvPicPr>
          <p:cNvPr id="603" name="Google Shape;60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6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70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70"/>
          <p:cNvSpPr txBox="1"/>
          <p:nvPr>
            <p:ph type="title"/>
          </p:nvPr>
        </p:nvSpPr>
        <p:spPr>
          <a:xfrm>
            <a:off x="2804250" y="288730"/>
            <a:ext cx="353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DE VALIDATION</a:t>
            </a:r>
            <a:endParaRPr/>
          </a:p>
        </p:txBody>
      </p:sp>
      <p:sp>
        <p:nvSpPr>
          <p:cNvPr id="611" name="Google Shape;611;p70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12" name="Google Shape;61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4" name="Google Shape;614;p70"/>
          <p:cNvSpPr txBox="1"/>
          <p:nvPr/>
        </p:nvSpPr>
        <p:spPr>
          <a:xfrm>
            <a:off x="1331250" y="1277475"/>
            <a:ext cx="6474900" cy="3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graphicFrame>
        <p:nvGraphicFramePr>
          <p:cNvPr id="615" name="Google Shape;615;p70"/>
          <p:cNvGraphicFramePr/>
          <p:nvPr/>
        </p:nvGraphicFramePr>
        <p:xfrm>
          <a:off x="1133175" y="118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{230E27BB-7151-4B49-9BB1-4DBF4D7DFC07}</a:tableStyleId>
              </a:tblPr>
              <a:tblGrid>
                <a:gridCol w="1721825"/>
                <a:gridCol w="1721825"/>
                <a:gridCol w="1721825"/>
                <a:gridCol w="1721825"/>
              </a:tblGrid>
              <a:tr h="170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Fonctions</a:t>
                      </a:r>
                      <a:endParaRPr b="1" sz="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Cahier des charges</a:t>
                      </a:r>
                      <a:endParaRPr b="1" sz="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Résultat attendu</a:t>
                      </a:r>
                      <a:endParaRPr b="1" sz="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oui/non</a:t>
                      </a:r>
                      <a:endParaRPr b="1" sz="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5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S’authentifier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Nom d’utilisateur et mot de passe permettant un accès sécurisé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Configuration de 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l'accès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au serveur TTN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54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Créer une ruche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Cliquer sur le bouton "Ajouter" et configurer les paramètres de la ruche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Ajout d'une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ruche par son nom et son deviceID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58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Sélectionner une ruche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Cliquer sur la ruche que nous voulons consulter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Désabonnement de l’ancienne ruche et abonnement à la nouvelle ruche sélectionnée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54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Recevoir les données d’une ruche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Une fois la ruche sélectionnée et afficher les mesures + graphique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64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Supprimer une ruche 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Cliquer sur le bouton “Supprimer” et confirmer la suppression de la ruche sélectionnée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Désabonnement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de la ruche et 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suppression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de celle ci dans la liste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358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Gestion des alertes 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Visualiser les alertes à l’aide de plusieurs icônes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Paramétrage</a:t>
                      </a: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des alertes et affichage d’un temoin lumineu pour chaque type de mesures “anormales”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OUI</a:t>
                      </a: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1" name="Google Shape;621;p71"/>
          <p:cNvSpPr txBox="1"/>
          <p:nvPr>
            <p:ph idx="2" type="title"/>
          </p:nvPr>
        </p:nvSpPr>
        <p:spPr>
          <a:xfrm>
            <a:off x="5778350" y="-112875"/>
            <a:ext cx="3510600" cy="14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MERCI</a:t>
            </a:r>
            <a:endParaRPr/>
          </a:p>
        </p:txBody>
      </p:sp>
      <p:sp>
        <p:nvSpPr>
          <p:cNvPr id="622" name="Google Shape;622;p71"/>
          <p:cNvSpPr/>
          <p:nvPr/>
        </p:nvSpPr>
        <p:spPr>
          <a:xfrm>
            <a:off x="6844881" y="1264592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rgbClr val="DDB45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3" name="Google Shape;623;p71"/>
          <p:cNvSpPr txBox="1"/>
          <p:nvPr>
            <p:ph idx="4294967295" type="subTitle"/>
          </p:nvPr>
        </p:nvSpPr>
        <p:spPr>
          <a:xfrm>
            <a:off x="5926850" y="1561875"/>
            <a:ext cx="3213600" cy="5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Allons désormais observer le </a:t>
            </a:r>
            <a:r>
              <a:rPr lang="en"/>
              <a:t>système</a:t>
            </a:r>
            <a:r>
              <a:rPr lang="en"/>
              <a:t> de plus près ...</a:t>
            </a:r>
            <a:endParaRPr/>
          </a:p>
        </p:txBody>
      </p:sp>
      <p:pic>
        <p:nvPicPr>
          <p:cNvPr id="624" name="Google Shape;62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936" y="3499713"/>
            <a:ext cx="7814125" cy="1144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200" y="131125"/>
            <a:ext cx="2469750" cy="184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7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1" name="Google Shape;631;p72"/>
          <p:cNvSpPr txBox="1"/>
          <p:nvPr/>
        </p:nvSpPr>
        <p:spPr>
          <a:xfrm>
            <a:off x="1679225" y="1813275"/>
            <a:ext cx="40641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73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73"/>
          <p:cNvSpPr txBox="1"/>
          <p:nvPr>
            <p:ph type="title"/>
          </p:nvPr>
        </p:nvSpPr>
        <p:spPr>
          <a:xfrm>
            <a:off x="2804250" y="288730"/>
            <a:ext cx="353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SEQUENCE SYSTEME</a:t>
            </a:r>
            <a:endParaRPr/>
          </a:p>
        </p:txBody>
      </p:sp>
      <p:pic>
        <p:nvPicPr>
          <p:cNvPr id="638" name="Google Shape;63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73"/>
          <p:cNvSpPr/>
          <p:nvPr/>
        </p:nvSpPr>
        <p:spPr>
          <a:xfrm>
            <a:off x="3883225" y="86142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0" name="Google Shape;640;p7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1" name="Google Shape;641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5113" y="951612"/>
            <a:ext cx="3093775" cy="391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4"/>
          <p:cNvSpPr/>
          <p:nvPr/>
        </p:nvSpPr>
        <p:spPr>
          <a:xfrm>
            <a:off x="866275" y="861425"/>
            <a:ext cx="7421100" cy="4095600"/>
          </a:xfrm>
          <a:prstGeom prst="roundRect">
            <a:avLst>
              <a:gd fmla="val 235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7" name="Google Shape;64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00" y="147900"/>
            <a:ext cx="1111625" cy="11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9" name="Google Shape;649;p74"/>
          <p:cNvSpPr txBox="1"/>
          <p:nvPr>
            <p:ph type="title"/>
          </p:nvPr>
        </p:nvSpPr>
        <p:spPr>
          <a:xfrm>
            <a:off x="37525" y="295675"/>
            <a:ext cx="914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CLASSES</a:t>
            </a:r>
            <a:endParaRPr sz="3500"/>
          </a:p>
        </p:txBody>
      </p:sp>
      <p:sp>
        <p:nvSpPr>
          <p:cNvPr id="650" name="Google Shape;650;p74"/>
          <p:cNvSpPr/>
          <p:nvPr/>
        </p:nvSpPr>
        <p:spPr>
          <a:xfrm>
            <a:off x="3920750" y="868379"/>
            <a:ext cx="1377542" cy="208188"/>
          </a:xfrm>
          <a:custGeom>
            <a:rect b="b" l="l" r="r" t="t"/>
            <a:pathLst>
              <a:path extrusionOk="0" h="13073" w="44769">
                <a:moveTo>
                  <a:pt x="0" y="299"/>
                </a:moveTo>
                <a:lnTo>
                  <a:pt x="22126" y="13073"/>
                </a:lnTo>
                <a:lnTo>
                  <a:pt x="44769" y="0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51" name="Google Shape;651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275" y="893000"/>
            <a:ext cx="5117275" cy="406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337" y="951300"/>
            <a:ext cx="8757325" cy="32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873289"/>
            <a:ext cx="9143999" cy="339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4914" y="-42350"/>
            <a:ext cx="851892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7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5014" y="0"/>
            <a:ext cx="401394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7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64738" y="-63500"/>
            <a:ext cx="5859280" cy="51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Honeycomb Meeting by Slidesgo">
  <a:themeElements>
    <a:clrScheme name="Simple Light">
      <a:dk1>
        <a:srgbClr val="2E2E2E"/>
      </a:dk1>
      <a:lt1>
        <a:srgbClr val="FFFFFF"/>
      </a:lt1>
      <a:dk2>
        <a:srgbClr val="595959"/>
      </a:dk2>
      <a:lt2>
        <a:srgbClr val="CCCCCC"/>
      </a:lt2>
      <a:accent1>
        <a:srgbClr val="C9A95E"/>
      </a:accent1>
      <a:accent2>
        <a:srgbClr val="212121"/>
      </a:accent2>
      <a:accent3>
        <a:srgbClr val="DDB453"/>
      </a:accent3>
      <a:accent4>
        <a:srgbClr val="DFC17B"/>
      </a:accent4>
      <a:accent5>
        <a:srgbClr val="6D551D"/>
      </a:accent5>
      <a:accent6>
        <a:srgbClr val="2E2E2E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